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8" r:id="rId15"/>
    <p:sldId id="279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0" r:id="rId25"/>
    <p:sldId id="277" r:id="rId2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25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8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41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88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6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61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48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69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6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64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4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79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61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19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1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2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6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1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0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14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5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9FDA1-6044-405D-AD1F-6756D634777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9562E-A557-483A-A972-BEB23C01C92F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7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3BCB8-384D-43CB-847A-731D678BED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כ"ב/סיון/תשע"ט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A8A70-2129-4B09-B284-C9BD96F6B8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drive.google.com/file/d/1_yeJFCIEXZelFgiSl4UKjFrNl4qEVHuw/view?usp=sharing" TargetMode="External"/><Relationship Id="rId7" Type="http://schemas.openxmlformats.org/officeDocument/2006/relationships/slide" Target="slide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2.png"/><Relationship Id="rId18" Type="http://schemas.openxmlformats.org/officeDocument/2006/relationships/image" Target="../media/image4.png"/><Relationship Id="rId26" Type="http://schemas.openxmlformats.org/officeDocument/2006/relationships/image" Target="../media/image21.png"/><Relationship Id="rId3" Type="http://schemas.openxmlformats.org/officeDocument/2006/relationships/hyperlink" Target="https://hafakotmondo.wixsite.com/mondo" TargetMode="External"/><Relationship Id="rId21" Type="http://schemas.openxmlformats.org/officeDocument/2006/relationships/hyperlink" Target="https://drive.google.com/file/d/1DenHNzLg2ywINKmny9hDqMp6wrosbjxl/view?usp=sharing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24.xml"/><Relationship Id="rId25" Type="http://schemas.openxmlformats.org/officeDocument/2006/relationships/image" Target="../media/image20.png"/><Relationship Id="rId2" Type="http://schemas.openxmlformats.org/officeDocument/2006/relationships/image" Target="../media/image5.jpe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afakotmondo.wixsite.com/mondo/egypt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15.xml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image" Target="../media/image2.png"/><Relationship Id="rId10" Type="http://schemas.openxmlformats.org/officeDocument/2006/relationships/slide" Target="slide13.xml"/><Relationship Id="rId19" Type="http://schemas.openxmlformats.org/officeDocument/2006/relationships/image" Target="../media/image16.png"/><Relationship Id="rId4" Type="http://schemas.openxmlformats.org/officeDocument/2006/relationships/image" Target="../media/image6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18.png"/><Relationship Id="rId27" Type="http://schemas.openxmlformats.org/officeDocument/2006/relationships/hyperlink" Target="https://drive.google.com/file/d/1_yeJFCIEXZelFgiSl4UKjFrNl4qEVHuw/view?usp=shari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17" Type="http://schemas.openxmlformats.org/officeDocument/2006/relationships/image" Target="../media/image60.png"/><Relationship Id="rId2" Type="http://schemas.openxmlformats.org/officeDocument/2006/relationships/image" Target="../media/image45.jpg"/><Relationship Id="rId16" Type="http://schemas.openxmlformats.org/officeDocument/2006/relationships/image" Target="../media/image5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5" Type="http://schemas.openxmlformats.org/officeDocument/2006/relationships/image" Target="../media/image5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Relationship Id="rId1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2.png"/><Relationship Id="rId18" Type="http://schemas.openxmlformats.org/officeDocument/2006/relationships/image" Target="../media/image4.png"/><Relationship Id="rId26" Type="http://schemas.openxmlformats.org/officeDocument/2006/relationships/image" Target="../media/image21.png"/><Relationship Id="rId3" Type="http://schemas.openxmlformats.org/officeDocument/2006/relationships/hyperlink" Target="https://hafakotmondo.wixsite.com/mondo" TargetMode="External"/><Relationship Id="rId21" Type="http://schemas.openxmlformats.org/officeDocument/2006/relationships/hyperlink" Target="https://drive.google.com/file/d/1DenHNzLg2ywINKmny9hDqMp6wrosbjxl/view?usp=sharing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24.xml"/><Relationship Id="rId25" Type="http://schemas.openxmlformats.org/officeDocument/2006/relationships/image" Target="../media/image20.png"/><Relationship Id="rId2" Type="http://schemas.openxmlformats.org/officeDocument/2006/relationships/image" Target="../media/image5.jpe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afakotmondo.wixsite.com/mondo/egypt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15.xml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image" Target="../media/image2.png"/><Relationship Id="rId10" Type="http://schemas.openxmlformats.org/officeDocument/2006/relationships/slide" Target="slide13.xml"/><Relationship Id="rId19" Type="http://schemas.openxmlformats.org/officeDocument/2006/relationships/image" Target="../media/image16.png"/><Relationship Id="rId4" Type="http://schemas.openxmlformats.org/officeDocument/2006/relationships/image" Target="../media/image6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18.png"/><Relationship Id="rId27" Type="http://schemas.openxmlformats.org/officeDocument/2006/relationships/hyperlink" Target="https://drive.google.com/file/d/1_yeJFCIEXZelFgiSl4UKjFrNl4qEVHuw/view?usp=shari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2.png"/><Relationship Id="rId18" Type="http://schemas.openxmlformats.org/officeDocument/2006/relationships/image" Target="../media/image4.png"/><Relationship Id="rId26" Type="http://schemas.openxmlformats.org/officeDocument/2006/relationships/image" Target="../media/image21.png"/><Relationship Id="rId3" Type="http://schemas.openxmlformats.org/officeDocument/2006/relationships/hyperlink" Target="https://hafakotmondo.wixsite.com/mondo" TargetMode="External"/><Relationship Id="rId21" Type="http://schemas.openxmlformats.org/officeDocument/2006/relationships/hyperlink" Target="https://drive.google.com/file/d/1DenHNzLg2ywINKmny9hDqMp6wrosbjxl/view?usp=sharing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24.xml"/><Relationship Id="rId25" Type="http://schemas.openxmlformats.org/officeDocument/2006/relationships/image" Target="../media/image20.png"/><Relationship Id="rId2" Type="http://schemas.openxmlformats.org/officeDocument/2006/relationships/image" Target="../media/image5.jpe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afakotmondo.wixsite.com/mondo/egypt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15.xml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image" Target="../media/image2.png"/><Relationship Id="rId10" Type="http://schemas.openxmlformats.org/officeDocument/2006/relationships/slide" Target="slide13.xml"/><Relationship Id="rId19" Type="http://schemas.openxmlformats.org/officeDocument/2006/relationships/image" Target="../media/image16.png"/><Relationship Id="rId4" Type="http://schemas.openxmlformats.org/officeDocument/2006/relationships/image" Target="../media/image6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18.png"/><Relationship Id="rId27" Type="http://schemas.openxmlformats.org/officeDocument/2006/relationships/hyperlink" Target="https://drive.google.com/file/d/1_yeJFCIEXZelFgiSl4UKjFrNl4qEVHuw/view?usp=shar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2.png"/><Relationship Id="rId18" Type="http://schemas.openxmlformats.org/officeDocument/2006/relationships/image" Target="../media/image4.png"/><Relationship Id="rId26" Type="http://schemas.openxmlformats.org/officeDocument/2006/relationships/image" Target="../media/image21.png"/><Relationship Id="rId3" Type="http://schemas.openxmlformats.org/officeDocument/2006/relationships/hyperlink" Target="https://hafakotmondo.wixsite.com/mondo" TargetMode="External"/><Relationship Id="rId21" Type="http://schemas.openxmlformats.org/officeDocument/2006/relationships/hyperlink" Target="https://drive.google.com/file/d/1DenHNzLg2ywINKmny9hDqMp6wrosbjxl/view?usp=sharing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24.xml"/><Relationship Id="rId25" Type="http://schemas.openxmlformats.org/officeDocument/2006/relationships/image" Target="../media/image20.png"/><Relationship Id="rId2" Type="http://schemas.openxmlformats.org/officeDocument/2006/relationships/image" Target="../media/image5.jpe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afakotmondo.wixsite.com/mondo/egypt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15.xml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image" Target="../media/image2.png"/><Relationship Id="rId10" Type="http://schemas.openxmlformats.org/officeDocument/2006/relationships/slide" Target="slide13.xml"/><Relationship Id="rId19" Type="http://schemas.openxmlformats.org/officeDocument/2006/relationships/image" Target="../media/image16.png"/><Relationship Id="rId4" Type="http://schemas.openxmlformats.org/officeDocument/2006/relationships/image" Target="../media/image6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18.png"/><Relationship Id="rId27" Type="http://schemas.openxmlformats.org/officeDocument/2006/relationships/hyperlink" Target="https://drive.google.com/file/d/1_yeJFCIEXZelFgiSl4UKjFrNl4qEVHuw/view?usp=shari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/>
          <a:srcRect t="4983" b="5186"/>
          <a:stretch/>
        </p:blipFill>
        <p:spPr>
          <a:xfrm>
            <a:off x="0" y="0"/>
            <a:ext cx="12214846" cy="6858000"/>
          </a:xfrm>
          <a:prstGeom prst="rect">
            <a:avLst/>
          </a:prstGeom>
        </p:spPr>
      </p:pic>
      <p:pic>
        <p:nvPicPr>
          <p:cNvPr id="5" name="תמונה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202" y="6342199"/>
            <a:ext cx="1767993" cy="414564"/>
          </a:xfrm>
          <a:prstGeom prst="rect">
            <a:avLst/>
          </a:prstGeom>
        </p:spPr>
      </p:pic>
      <p:pic>
        <p:nvPicPr>
          <p:cNvPr id="6" name="תמונה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5300" y="6342199"/>
            <a:ext cx="1767993" cy="414564"/>
          </a:xfrm>
          <a:prstGeom prst="rect">
            <a:avLst/>
          </a:prstGeom>
        </p:spPr>
      </p:pic>
      <p:pic>
        <p:nvPicPr>
          <p:cNvPr id="7" name="תמונה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398" y="6342199"/>
            <a:ext cx="1767993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8317" y="0"/>
            <a:ext cx="2431409" cy="2799804"/>
          </a:xfrm>
          <a:prstGeom prst="rect">
            <a:avLst/>
          </a:prstGeom>
          <a:effectLst>
            <a:outerShdw dist="50800" dir="15780000" algn="ctr" rotWithShape="0">
              <a:schemeClr val="tx1"/>
            </a:outerShdw>
          </a:effectLst>
        </p:spPr>
      </p:pic>
      <p:pic>
        <p:nvPicPr>
          <p:cNvPr id="9" name="Picture 2" descr="×ª××¦××ª ×ª××× × ×¢×××¨ âªclub penguin time machineâ¬â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267">
            <a:off x="9703870" y="-2494931"/>
            <a:ext cx="3560200" cy="31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376" y="191662"/>
            <a:ext cx="1303897" cy="1698353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2138" y="1084015"/>
            <a:ext cx="2564446" cy="252412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325508" y="391584"/>
            <a:ext cx="2112742" cy="2522501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8"/>
          <a:stretch/>
        </p:blipFill>
        <p:spPr>
          <a:xfrm>
            <a:off x="3223565" y="2722898"/>
            <a:ext cx="2429370" cy="283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4970" y="1197594"/>
            <a:ext cx="1879908" cy="127652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5660" y="1176569"/>
            <a:ext cx="2198672" cy="255154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9208" y="2137754"/>
            <a:ext cx="2913957" cy="294077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2479" y="3764869"/>
            <a:ext cx="2712449" cy="3074109"/>
          </a:xfrm>
          <a:prstGeom prst="rect">
            <a:avLst/>
          </a:prstGeom>
        </p:spPr>
      </p:pic>
      <p:sp>
        <p:nvSpPr>
          <p:cNvPr id="18" name="הסבר אליפטי 17"/>
          <p:cNvSpPr/>
          <p:nvPr/>
        </p:nvSpPr>
        <p:spPr>
          <a:xfrm>
            <a:off x="6213896" y="2562752"/>
            <a:ext cx="1187979" cy="1030718"/>
          </a:xfrm>
          <a:prstGeom prst="wedgeEllipseCallout">
            <a:avLst>
              <a:gd name="adj1" fmla="val 58566"/>
              <a:gd name="adj2" fmla="val -4800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עתיד טוב יותר,</a:t>
            </a:r>
          </a:p>
        </p:txBody>
      </p:sp>
      <p:sp>
        <p:nvSpPr>
          <p:cNvPr id="19" name="הסבר אליפטי 18"/>
          <p:cNvSpPr/>
          <p:nvPr/>
        </p:nvSpPr>
        <p:spPr>
          <a:xfrm>
            <a:off x="7032972" y="3764869"/>
            <a:ext cx="1292596" cy="774186"/>
          </a:xfrm>
          <a:prstGeom prst="wedgeEllipseCallout">
            <a:avLst>
              <a:gd name="adj1" fmla="val 64365"/>
              <a:gd name="adj2" fmla="val -3638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בזכותך.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0433" y="4232043"/>
            <a:ext cx="2954545" cy="2468209"/>
          </a:xfrm>
          <a:prstGeom prst="rect">
            <a:avLst/>
          </a:prstGeom>
        </p:spPr>
      </p:pic>
      <p:sp>
        <p:nvSpPr>
          <p:cNvPr id="28" name="צורה חופשית 27"/>
          <p:cNvSpPr/>
          <p:nvPr/>
        </p:nvSpPr>
        <p:spPr>
          <a:xfrm>
            <a:off x="567648" y="1781755"/>
            <a:ext cx="236161" cy="90727"/>
          </a:xfrm>
          <a:custGeom>
            <a:avLst/>
            <a:gdLst>
              <a:gd name="connsiteX0" fmla="*/ 212 w 236161"/>
              <a:gd name="connsiteY0" fmla="*/ 55781 h 90727"/>
              <a:gd name="connsiteX1" fmla="*/ 14772 w 236161"/>
              <a:gd name="connsiteY1" fmla="*/ 64518 h 90727"/>
              <a:gd name="connsiteX2" fmla="*/ 20597 w 236161"/>
              <a:gd name="connsiteY2" fmla="*/ 70342 h 90727"/>
              <a:gd name="connsiteX3" fmla="*/ 29333 w 236161"/>
              <a:gd name="connsiteY3" fmla="*/ 73254 h 90727"/>
              <a:gd name="connsiteX4" fmla="*/ 38069 w 236161"/>
              <a:gd name="connsiteY4" fmla="*/ 79078 h 90727"/>
              <a:gd name="connsiteX5" fmla="*/ 67190 w 236161"/>
              <a:gd name="connsiteY5" fmla="*/ 84902 h 90727"/>
              <a:gd name="connsiteX6" fmla="*/ 105048 w 236161"/>
              <a:gd name="connsiteY6" fmla="*/ 90727 h 90727"/>
              <a:gd name="connsiteX7" fmla="*/ 186586 w 236161"/>
              <a:gd name="connsiteY7" fmla="*/ 87814 h 90727"/>
              <a:gd name="connsiteX8" fmla="*/ 206971 w 236161"/>
              <a:gd name="connsiteY8" fmla="*/ 81990 h 90727"/>
              <a:gd name="connsiteX9" fmla="*/ 230268 w 236161"/>
              <a:gd name="connsiteY9" fmla="*/ 76166 h 90727"/>
              <a:gd name="connsiteX10" fmla="*/ 236092 w 236161"/>
              <a:gd name="connsiteY10" fmla="*/ 67430 h 90727"/>
              <a:gd name="connsiteX11" fmla="*/ 227356 w 236161"/>
              <a:gd name="connsiteY11" fmla="*/ 61606 h 90727"/>
              <a:gd name="connsiteX12" fmla="*/ 206971 w 236161"/>
              <a:gd name="connsiteY12" fmla="*/ 44133 h 90727"/>
              <a:gd name="connsiteX13" fmla="*/ 192411 w 236161"/>
              <a:gd name="connsiteY13" fmla="*/ 17924 h 90727"/>
              <a:gd name="connsiteX14" fmla="*/ 174938 w 236161"/>
              <a:gd name="connsiteY14" fmla="*/ 12100 h 90727"/>
              <a:gd name="connsiteX15" fmla="*/ 166202 w 236161"/>
              <a:gd name="connsiteY15" fmla="*/ 9188 h 90727"/>
              <a:gd name="connsiteX16" fmla="*/ 160377 w 236161"/>
              <a:gd name="connsiteY16" fmla="*/ 3363 h 90727"/>
              <a:gd name="connsiteX17" fmla="*/ 102135 w 236161"/>
              <a:gd name="connsiteY17" fmla="*/ 3363 h 90727"/>
              <a:gd name="connsiteX18" fmla="*/ 81751 w 236161"/>
              <a:gd name="connsiteY18" fmla="*/ 9188 h 90727"/>
              <a:gd name="connsiteX19" fmla="*/ 70102 w 236161"/>
              <a:gd name="connsiteY19" fmla="*/ 12100 h 90727"/>
              <a:gd name="connsiteX20" fmla="*/ 52630 w 236161"/>
              <a:gd name="connsiteY20" fmla="*/ 17924 h 90727"/>
              <a:gd name="connsiteX21" fmla="*/ 43893 w 236161"/>
              <a:gd name="connsiteY21" fmla="*/ 20836 h 90727"/>
              <a:gd name="connsiteX22" fmla="*/ 35157 w 236161"/>
              <a:gd name="connsiteY22" fmla="*/ 26660 h 90727"/>
              <a:gd name="connsiteX23" fmla="*/ 26421 w 236161"/>
              <a:gd name="connsiteY23" fmla="*/ 29572 h 90727"/>
              <a:gd name="connsiteX24" fmla="*/ 212 w 236161"/>
              <a:gd name="connsiteY24" fmla="*/ 55781 h 9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161" h="90727">
                <a:moveTo>
                  <a:pt x="212" y="55781"/>
                </a:moveTo>
                <a:cubicBezTo>
                  <a:pt x="-1729" y="61605"/>
                  <a:pt x="10166" y="61228"/>
                  <a:pt x="14772" y="64518"/>
                </a:cubicBezTo>
                <a:cubicBezTo>
                  <a:pt x="17006" y="66114"/>
                  <a:pt x="18243" y="68929"/>
                  <a:pt x="20597" y="70342"/>
                </a:cubicBezTo>
                <a:cubicBezTo>
                  <a:pt x="23229" y="71921"/>
                  <a:pt x="26588" y="71881"/>
                  <a:pt x="29333" y="73254"/>
                </a:cubicBezTo>
                <a:cubicBezTo>
                  <a:pt x="32463" y="74819"/>
                  <a:pt x="34724" y="78049"/>
                  <a:pt x="38069" y="79078"/>
                </a:cubicBezTo>
                <a:cubicBezTo>
                  <a:pt x="47530" y="81989"/>
                  <a:pt x="57799" y="81772"/>
                  <a:pt x="67190" y="84902"/>
                </a:cubicBezTo>
                <a:cubicBezTo>
                  <a:pt x="85182" y="90899"/>
                  <a:pt x="72872" y="87508"/>
                  <a:pt x="105048" y="90727"/>
                </a:cubicBezTo>
                <a:cubicBezTo>
                  <a:pt x="132227" y="89756"/>
                  <a:pt x="159442" y="89511"/>
                  <a:pt x="186586" y="87814"/>
                </a:cubicBezTo>
                <a:cubicBezTo>
                  <a:pt x="193852" y="87360"/>
                  <a:pt x="200083" y="83712"/>
                  <a:pt x="206971" y="81990"/>
                </a:cubicBezTo>
                <a:lnTo>
                  <a:pt x="230268" y="76166"/>
                </a:lnTo>
                <a:cubicBezTo>
                  <a:pt x="232209" y="73254"/>
                  <a:pt x="236778" y="70862"/>
                  <a:pt x="236092" y="67430"/>
                </a:cubicBezTo>
                <a:cubicBezTo>
                  <a:pt x="235406" y="63998"/>
                  <a:pt x="230013" y="63884"/>
                  <a:pt x="227356" y="61606"/>
                </a:cubicBezTo>
                <a:cubicBezTo>
                  <a:pt x="202640" y="40421"/>
                  <a:pt x="227027" y="57503"/>
                  <a:pt x="206971" y="44133"/>
                </a:cubicBezTo>
                <a:cubicBezTo>
                  <a:pt x="203389" y="33387"/>
                  <a:pt x="203111" y="23868"/>
                  <a:pt x="192411" y="17924"/>
                </a:cubicBezTo>
                <a:cubicBezTo>
                  <a:pt x="187044" y="14943"/>
                  <a:pt x="180762" y="14041"/>
                  <a:pt x="174938" y="12100"/>
                </a:cubicBezTo>
                <a:lnTo>
                  <a:pt x="166202" y="9188"/>
                </a:lnTo>
                <a:cubicBezTo>
                  <a:pt x="164260" y="7246"/>
                  <a:pt x="162833" y="4591"/>
                  <a:pt x="160377" y="3363"/>
                </a:cubicBezTo>
                <a:cubicBezTo>
                  <a:pt x="145519" y="-4066"/>
                  <a:pt x="106501" y="3090"/>
                  <a:pt x="102135" y="3363"/>
                </a:cubicBezTo>
                <a:cubicBezTo>
                  <a:pt x="65653" y="12487"/>
                  <a:pt x="111046" y="818"/>
                  <a:pt x="81751" y="9188"/>
                </a:cubicBezTo>
                <a:cubicBezTo>
                  <a:pt x="77903" y="10288"/>
                  <a:pt x="73936" y="10950"/>
                  <a:pt x="70102" y="12100"/>
                </a:cubicBezTo>
                <a:cubicBezTo>
                  <a:pt x="64222" y="13864"/>
                  <a:pt x="58454" y="15983"/>
                  <a:pt x="52630" y="17924"/>
                </a:cubicBezTo>
                <a:lnTo>
                  <a:pt x="43893" y="20836"/>
                </a:lnTo>
                <a:cubicBezTo>
                  <a:pt x="40981" y="22777"/>
                  <a:pt x="38287" y="25095"/>
                  <a:pt x="35157" y="26660"/>
                </a:cubicBezTo>
                <a:cubicBezTo>
                  <a:pt x="32412" y="28033"/>
                  <a:pt x="29053" y="27993"/>
                  <a:pt x="26421" y="29572"/>
                </a:cubicBezTo>
                <a:cubicBezTo>
                  <a:pt x="15569" y="36084"/>
                  <a:pt x="2153" y="49957"/>
                  <a:pt x="212" y="55781"/>
                </a:cubicBezTo>
                <a:close/>
              </a:path>
            </a:pathLst>
          </a:custGeom>
          <a:solidFill>
            <a:srgbClr val="5C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9" name="צורה חופשית 28"/>
          <p:cNvSpPr/>
          <p:nvPr/>
        </p:nvSpPr>
        <p:spPr>
          <a:xfrm>
            <a:off x="316211" y="2306385"/>
            <a:ext cx="130428" cy="230056"/>
          </a:xfrm>
          <a:custGeom>
            <a:avLst/>
            <a:gdLst>
              <a:gd name="connsiteX0" fmla="*/ 94029 w 111502"/>
              <a:gd name="connsiteY0" fmla="*/ 75715 h 189287"/>
              <a:gd name="connsiteX1" fmla="*/ 79468 w 111502"/>
              <a:gd name="connsiteY1" fmla="*/ 23297 h 189287"/>
              <a:gd name="connsiteX2" fmla="*/ 73644 w 111502"/>
              <a:gd name="connsiteY2" fmla="*/ 14561 h 189287"/>
              <a:gd name="connsiteX3" fmla="*/ 64908 w 111502"/>
              <a:gd name="connsiteY3" fmla="*/ 5825 h 189287"/>
              <a:gd name="connsiteX4" fmla="*/ 47435 w 111502"/>
              <a:gd name="connsiteY4" fmla="*/ 0 h 189287"/>
              <a:gd name="connsiteX5" fmla="*/ 18314 w 111502"/>
              <a:gd name="connsiteY5" fmla="*/ 2912 h 189287"/>
              <a:gd name="connsiteX6" fmla="*/ 12490 w 111502"/>
              <a:gd name="connsiteY6" fmla="*/ 8737 h 189287"/>
              <a:gd name="connsiteX7" fmla="*/ 3754 w 111502"/>
              <a:gd name="connsiteY7" fmla="*/ 29121 h 189287"/>
              <a:gd name="connsiteX8" fmla="*/ 3754 w 111502"/>
              <a:gd name="connsiteY8" fmla="*/ 99012 h 189287"/>
              <a:gd name="connsiteX9" fmla="*/ 6666 w 111502"/>
              <a:gd name="connsiteY9" fmla="*/ 107748 h 189287"/>
              <a:gd name="connsiteX10" fmla="*/ 15402 w 111502"/>
              <a:gd name="connsiteY10" fmla="*/ 119397 h 189287"/>
              <a:gd name="connsiteX11" fmla="*/ 27051 w 111502"/>
              <a:gd name="connsiteY11" fmla="*/ 148518 h 189287"/>
              <a:gd name="connsiteX12" fmla="*/ 47435 w 111502"/>
              <a:gd name="connsiteY12" fmla="*/ 186375 h 189287"/>
              <a:gd name="connsiteX13" fmla="*/ 56172 w 111502"/>
              <a:gd name="connsiteY13" fmla="*/ 189287 h 189287"/>
              <a:gd name="connsiteX14" fmla="*/ 88205 w 111502"/>
              <a:gd name="connsiteY14" fmla="*/ 186375 h 189287"/>
              <a:gd name="connsiteX15" fmla="*/ 96941 w 111502"/>
              <a:gd name="connsiteY15" fmla="*/ 183463 h 189287"/>
              <a:gd name="connsiteX16" fmla="*/ 111502 w 111502"/>
              <a:gd name="connsiteY16" fmla="*/ 157254 h 189287"/>
              <a:gd name="connsiteX17" fmla="*/ 105677 w 111502"/>
              <a:gd name="connsiteY17" fmla="*/ 93188 h 189287"/>
              <a:gd name="connsiteX18" fmla="*/ 99853 w 111502"/>
              <a:gd name="connsiteY18" fmla="*/ 75715 h 189287"/>
              <a:gd name="connsiteX19" fmla="*/ 94029 w 111502"/>
              <a:gd name="connsiteY19" fmla="*/ 75715 h 18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502" h="189287">
                <a:moveTo>
                  <a:pt x="94029" y="75715"/>
                </a:moveTo>
                <a:cubicBezTo>
                  <a:pt x="90536" y="33794"/>
                  <a:pt x="97601" y="50496"/>
                  <a:pt x="79468" y="23297"/>
                </a:cubicBezTo>
                <a:cubicBezTo>
                  <a:pt x="77527" y="20385"/>
                  <a:pt x="76119" y="17036"/>
                  <a:pt x="73644" y="14561"/>
                </a:cubicBezTo>
                <a:cubicBezTo>
                  <a:pt x="70732" y="11649"/>
                  <a:pt x="68508" y="7825"/>
                  <a:pt x="64908" y="5825"/>
                </a:cubicBezTo>
                <a:cubicBezTo>
                  <a:pt x="59541" y="2843"/>
                  <a:pt x="47435" y="0"/>
                  <a:pt x="47435" y="0"/>
                </a:cubicBezTo>
                <a:cubicBezTo>
                  <a:pt x="37728" y="971"/>
                  <a:pt x="27778" y="546"/>
                  <a:pt x="18314" y="2912"/>
                </a:cubicBezTo>
                <a:cubicBezTo>
                  <a:pt x="15650" y="3578"/>
                  <a:pt x="14013" y="6452"/>
                  <a:pt x="12490" y="8737"/>
                </a:cubicBezTo>
                <a:cubicBezTo>
                  <a:pt x="7692" y="15935"/>
                  <a:pt x="6343" y="21355"/>
                  <a:pt x="3754" y="29121"/>
                </a:cubicBezTo>
                <a:cubicBezTo>
                  <a:pt x="-1538" y="60874"/>
                  <a:pt x="-958" y="49534"/>
                  <a:pt x="3754" y="99012"/>
                </a:cubicBezTo>
                <a:cubicBezTo>
                  <a:pt x="4045" y="102068"/>
                  <a:pt x="5143" y="105083"/>
                  <a:pt x="6666" y="107748"/>
                </a:cubicBezTo>
                <a:cubicBezTo>
                  <a:pt x="9074" y="111962"/>
                  <a:pt x="12830" y="115281"/>
                  <a:pt x="15402" y="119397"/>
                </a:cubicBezTo>
                <a:cubicBezTo>
                  <a:pt x="20422" y="127430"/>
                  <a:pt x="24873" y="139806"/>
                  <a:pt x="27051" y="148518"/>
                </a:cubicBezTo>
                <a:cubicBezTo>
                  <a:pt x="30252" y="161322"/>
                  <a:pt x="30892" y="180861"/>
                  <a:pt x="47435" y="186375"/>
                </a:cubicBezTo>
                <a:lnTo>
                  <a:pt x="56172" y="189287"/>
                </a:lnTo>
                <a:cubicBezTo>
                  <a:pt x="66850" y="188316"/>
                  <a:pt x="77591" y="187891"/>
                  <a:pt x="88205" y="186375"/>
                </a:cubicBezTo>
                <a:cubicBezTo>
                  <a:pt x="91244" y="185941"/>
                  <a:pt x="94771" y="185634"/>
                  <a:pt x="96941" y="183463"/>
                </a:cubicBezTo>
                <a:cubicBezTo>
                  <a:pt x="106952" y="173452"/>
                  <a:pt x="107839" y="168238"/>
                  <a:pt x="111502" y="157254"/>
                </a:cubicBezTo>
                <a:cubicBezTo>
                  <a:pt x="109790" y="126439"/>
                  <a:pt x="112508" y="115959"/>
                  <a:pt x="105677" y="93188"/>
                </a:cubicBezTo>
                <a:cubicBezTo>
                  <a:pt x="103913" y="87308"/>
                  <a:pt x="101794" y="81539"/>
                  <a:pt x="99853" y="75715"/>
                </a:cubicBezTo>
                <a:lnTo>
                  <a:pt x="94029" y="75715"/>
                </a:lnTo>
                <a:close/>
              </a:path>
            </a:pathLst>
          </a:custGeom>
          <a:solidFill>
            <a:srgbClr val="F13F8B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30" name="צורה חופשית 29"/>
          <p:cNvSpPr/>
          <p:nvPr/>
        </p:nvSpPr>
        <p:spPr>
          <a:xfrm>
            <a:off x="2976428" y="1781009"/>
            <a:ext cx="76160" cy="179407"/>
          </a:xfrm>
          <a:custGeom>
            <a:avLst/>
            <a:gdLst>
              <a:gd name="connsiteX0" fmla="*/ 69448 w 76160"/>
              <a:gd name="connsiteY0" fmla="*/ 179407 h 179407"/>
              <a:gd name="connsiteX1" fmla="*/ 75235 w 76160"/>
              <a:gd name="connsiteY1" fmla="*/ 164939 h 179407"/>
              <a:gd name="connsiteX2" fmla="*/ 60767 w 76160"/>
              <a:gd name="connsiteY2" fmla="*/ 86810 h 179407"/>
              <a:gd name="connsiteX3" fmla="*/ 52086 w 76160"/>
              <a:gd name="connsiteY3" fmla="*/ 72341 h 179407"/>
              <a:gd name="connsiteX4" fmla="*/ 46298 w 76160"/>
              <a:gd name="connsiteY4" fmla="*/ 60767 h 179407"/>
              <a:gd name="connsiteX5" fmla="*/ 26043 w 76160"/>
              <a:gd name="connsiteY5" fmla="*/ 40511 h 179407"/>
              <a:gd name="connsiteX6" fmla="*/ 20255 w 76160"/>
              <a:gd name="connsiteY6" fmla="*/ 26043 h 179407"/>
              <a:gd name="connsiteX7" fmla="*/ 14468 w 76160"/>
              <a:gd name="connsiteY7" fmla="*/ 20255 h 179407"/>
              <a:gd name="connsiteX8" fmla="*/ 8681 w 76160"/>
              <a:gd name="connsiteY8" fmla="*/ 8681 h 179407"/>
              <a:gd name="connsiteX9" fmla="*/ 0 w 76160"/>
              <a:gd name="connsiteY9" fmla="*/ 0 h 17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60" h="179407">
                <a:moveTo>
                  <a:pt x="69448" y="179407"/>
                </a:moveTo>
                <a:cubicBezTo>
                  <a:pt x="71377" y="174584"/>
                  <a:pt x="75019" y="170129"/>
                  <a:pt x="75235" y="164939"/>
                </a:cubicBezTo>
                <a:cubicBezTo>
                  <a:pt x="76948" y="123806"/>
                  <a:pt x="78169" y="115815"/>
                  <a:pt x="60767" y="86810"/>
                </a:cubicBezTo>
                <a:cubicBezTo>
                  <a:pt x="57873" y="81987"/>
                  <a:pt x="54818" y="77258"/>
                  <a:pt x="52086" y="72341"/>
                </a:cubicBezTo>
                <a:cubicBezTo>
                  <a:pt x="49991" y="68570"/>
                  <a:pt x="49030" y="64105"/>
                  <a:pt x="46298" y="60767"/>
                </a:cubicBezTo>
                <a:cubicBezTo>
                  <a:pt x="40251" y="53377"/>
                  <a:pt x="26043" y="40511"/>
                  <a:pt x="26043" y="40511"/>
                </a:cubicBezTo>
                <a:cubicBezTo>
                  <a:pt x="24114" y="35688"/>
                  <a:pt x="22832" y="30553"/>
                  <a:pt x="20255" y="26043"/>
                </a:cubicBezTo>
                <a:cubicBezTo>
                  <a:pt x="18901" y="23674"/>
                  <a:pt x="15981" y="22525"/>
                  <a:pt x="14468" y="20255"/>
                </a:cubicBezTo>
                <a:cubicBezTo>
                  <a:pt x="12075" y="16666"/>
                  <a:pt x="11074" y="12270"/>
                  <a:pt x="8681" y="8681"/>
                </a:cubicBez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31" name="צורה חופשית 30"/>
          <p:cNvSpPr/>
          <p:nvPr/>
        </p:nvSpPr>
        <p:spPr>
          <a:xfrm flipH="1">
            <a:off x="3828924" y="1710608"/>
            <a:ext cx="76160" cy="179407"/>
          </a:xfrm>
          <a:custGeom>
            <a:avLst/>
            <a:gdLst>
              <a:gd name="connsiteX0" fmla="*/ 69448 w 76160"/>
              <a:gd name="connsiteY0" fmla="*/ 179407 h 179407"/>
              <a:gd name="connsiteX1" fmla="*/ 75235 w 76160"/>
              <a:gd name="connsiteY1" fmla="*/ 164939 h 179407"/>
              <a:gd name="connsiteX2" fmla="*/ 60767 w 76160"/>
              <a:gd name="connsiteY2" fmla="*/ 86810 h 179407"/>
              <a:gd name="connsiteX3" fmla="*/ 52086 w 76160"/>
              <a:gd name="connsiteY3" fmla="*/ 72341 h 179407"/>
              <a:gd name="connsiteX4" fmla="*/ 46298 w 76160"/>
              <a:gd name="connsiteY4" fmla="*/ 60767 h 179407"/>
              <a:gd name="connsiteX5" fmla="*/ 26043 w 76160"/>
              <a:gd name="connsiteY5" fmla="*/ 40511 h 179407"/>
              <a:gd name="connsiteX6" fmla="*/ 20255 w 76160"/>
              <a:gd name="connsiteY6" fmla="*/ 26043 h 179407"/>
              <a:gd name="connsiteX7" fmla="*/ 14468 w 76160"/>
              <a:gd name="connsiteY7" fmla="*/ 20255 h 179407"/>
              <a:gd name="connsiteX8" fmla="*/ 8681 w 76160"/>
              <a:gd name="connsiteY8" fmla="*/ 8681 h 179407"/>
              <a:gd name="connsiteX9" fmla="*/ 0 w 76160"/>
              <a:gd name="connsiteY9" fmla="*/ 0 h 17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60" h="179407">
                <a:moveTo>
                  <a:pt x="69448" y="179407"/>
                </a:moveTo>
                <a:cubicBezTo>
                  <a:pt x="71377" y="174584"/>
                  <a:pt x="75019" y="170129"/>
                  <a:pt x="75235" y="164939"/>
                </a:cubicBezTo>
                <a:cubicBezTo>
                  <a:pt x="76948" y="123806"/>
                  <a:pt x="78169" y="115815"/>
                  <a:pt x="60767" y="86810"/>
                </a:cubicBezTo>
                <a:cubicBezTo>
                  <a:pt x="57873" y="81987"/>
                  <a:pt x="54818" y="77258"/>
                  <a:pt x="52086" y="72341"/>
                </a:cubicBezTo>
                <a:cubicBezTo>
                  <a:pt x="49991" y="68570"/>
                  <a:pt x="49030" y="64105"/>
                  <a:pt x="46298" y="60767"/>
                </a:cubicBezTo>
                <a:cubicBezTo>
                  <a:pt x="40251" y="53377"/>
                  <a:pt x="26043" y="40511"/>
                  <a:pt x="26043" y="40511"/>
                </a:cubicBezTo>
                <a:cubicBezTo>
                  <a:pt x="24114" y="35688"/>
                  <a:pt x="22832" y="30553"/>
                  <a:pt x="20255" y="26043"/>
                </a:cubicBezTo>
                <a:cubicBezTo>
                  <a:pt x="18901" y="23674"/>
                  <a:pt x="15981" y="22525"/>
                  <a:pt x="14468" y="20255"/>
                </a:cubicBezTo>
                <a:cubicBezTo>
                  <a:pt x="12075" y="16666"/>
                  <a:pt x="11074" y="12270"/>
                  <a:pt x="8681" y="8681"/>
                </a:cubicBez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×ª××¦××ª ×ª××× × ×¢×××¨ âªclub penguin time machineâ¬â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267">
            <a:off x="9703870" y="-2494931"/>
            <a:ext cx="3560200" cy="31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376" y="191662"/>
            <a:ext cx="1303897" cy="1698353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8317" y="0"/>
            <a:ext cx="2431409" cy="2799804"/>
          </a:xfrm>
          <a:prstGeom prst="rect">
            <a:avLst/>
          </a:prstGeom>
          <a:effectLst>
            <a:outerShdw dist="50800" dir="15780000" algn="ctr" rotWithShape="0">
              <a:schemeClr val="tx1"/>
            </a:outerShdw>
          </a:effectLst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2138" y="1084015"/>
            <a:ext cx="2564446" cy="252412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325508" y="391584"/>
            <a:ext cx="2112742" cy="2522501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8"/>
          <a:stretch/>
        </p:blipFill>
        <p:spPr>
          <a:xfrm>
            <a:off x="3223565" y="2722898"/>
            <a:ext cx="2429370" cy="283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4970" y="1197594"/>
            <a:ext cx="1879908" cy="127652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5660" y="1176569"/>
            <a:ext cx="2198672" cy="255154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9208" y="2137754"/>
            <a:ext cx="2913957" cy="294077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2479" y="3764869"/>
            <a:ext cx="2712449" cy="3074109"/>
          </a:xfrm>
          <a:prstGeom prst="rect">
            <a:avLst/>
          </a:prstGeom>
        </p:spPr>
      </p:pic>
      <p:sp>
        <p:nvSpPr>
          <p:cNvPr id="19" name="הסבר אליפטי 18"/>
          <p:cNvSpPr/>
          <p:nvPr/>
        </p:nvSpPr>
        <p:spPr>
          <a:xfrm>
            <a:off x="6658588" y="3575214"/>
            <a:ext cx="1589908" cy="1313657"/>
          </a:xfrm>
          <a:prstGeom prst="wedgeEllipseCallout">
            <a:avLst>
              <a:gd name="adj1" fmla="val 67651"/>
              <a:gd name="adj2" fmla="val -2942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יש לך מספיק זמן עכשיו לספר לנו?</a:t>
            </a:r>
          </a:p>
        </p:txBody>
      </p:sp>
      <p:sp>
        <p:nvSpPr>
          <p:cNvPr id="2" name="צורה חופשית 1"/>
          <p:cNvSpPr/>
          <p:nvPr/>
        </p:nvSpPr>
        <p:spPr>
          <a:xfrm>
            <a:off x="4801415" y="4039462"/>
            <a:ext cx="347780" cy="87507"/>
          </a:xfrm>
          <a:custGeom>
            <a:avLst/>
            <a:gdLst>
              <a:gd name="connsiteX0" fmla="*/ 54 w 347780"/>
              <a:gd name="connsiteY0" fmla="*/ 14494 h 87507"/>
              <a:gd name="connsiteX1" fmla="*/ 55683 w 347780"/>
              <a:gd name="connsiteY1" fmla="*/ 21448 h 87507"/>
              <a:gd name="connsiteX2" fmla="*/ 111312 w 347780"/>
              <a:gd name="connsiteY2" fmla="*/ 28401 h 87507"/>
              <a:gd name="connsiteX3" fmla="*/ 128696 w 347780"/>
              <a:gd name="connsiteY3" fmla="*/ 31878 h 87507"/>
              <a:gd name="connsiteX4" fmla="*/ 166941 w 347780"/>
              <a:gd name="connsiteY4" fmla="*/ 35355 h 87507"/>
              <a:gd name="connsiteX5" fmla="*/ 191279 w 347780"/>
              <a:gd name="connsiteY5" fmla="*/ 38832 h 87507"/>
              <a:gd name="connsiteX6" fmla="*/ 201709 w 347780"/>
              <a:gd name="connsiteY6" fmla="*/ 42308 h 87507"/>
              <a:gd name="connsiteX7" fmla="*/ 222570 w 347780"/>
              <a:gd name="connsiteY7" fmla="*/ 56216 h 87507"/>
              <a:gd name="connsiteX8" fmla="*/ 233000 w 347780"/>
              <a:gd name="connsiteY8" fmla="*/ 63169 h 87507"/>
              <a:gd name="connsiteX9" fmla="*/ 253861 w 347780"/>
              <a:gd name="connsiteY9" fmla="*/ 77076 h 87507"/>
              <a:gd name="connsiteX10" fmla="*/ 274722 w 347780"/>
              <a:gd name="connsiteY10" fmla="*/ 84030 h 87507"/>
              <a:gd name="connsiteX11" fmla="*/ 285152 w 347780"/>
              <a:gd name="connsiteY11" fmla="*/ 87507 h 87507"/>
              <a:gd name="connsiteX12" fmla="*/ 340781 w 347780"/>
              <a:gd name="connsiteY12" fmla="*/ 84030 h 87507"/>
              <a:gd name="connsiteX13" fmla="*/ 347735 w 347780"/>
              <a:gd name="connsiteY13" fmla="*/ 73600 h 87507"/>
              <a:gd name="connsiteX14" fmla="*/ 337304 w 347780"/>
              <a:gd name="connsiteY14" fmla="*/ 52739 h 87507"/>
              <a:gd name="connsiteX15" fmla="*/ 326874 w 347780"/>
              <a:gd name="connsiteY15" fmla="*/ 49262 h 87507"/>
              <a:gd name="connsiteX16" fmla="*/ 295583 w 347780"/>
              <a:gd name="connsiteY16" fmla="*/ 28401 h 87507"/>
              <a:gd name="connsiteX17" fmla="*/ 274722 w 347780"/>
              <a:gd name="connsiteY17" fmla="*/ 17971 h 87507"/>
              <a:gd name="connsiteX18" fmla="*/ 177371 w 347780"/>
              <a:gd name="connsiteY18" fmla="*/ 14494 h 87507"/>
              <a:gd name="connsiteX19" fmla="*/ 139126 w 347780"/>
              <a:gd name="connsiteY19" fmla="*/ 11017 h 87507"/>
              <a:gd name="connsiteX20" fmla="*/ 111312 w 347780"/>
              <a:gd name="connsiteY20" fmla="*/ 4063 h 87507"/>
              <a:gd name="connsiteX21" fmla="*/ 48729 w 347780"/>
              <a:gd name="connsiteY21" fmla="*/ 587 h 87507"/>
              <a:gd name="connsiteX22" fmla="*/ 54 w 347780"/>
              <a:gd name="connsiteY22" fmla="*/ 14494 h 8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7780" h="87507">
                <a:moveTo>
                  <a:pt x="54" y="14494"/>
                </a:moveTo>
                <a:cubicBezTo>
                  <a:pt x="1213" y="17971"/>
                  <a:pt x="1530" y="15431"/>
                  <a:pt x="55683" y="21448"/>
                </a:cubicBezTo>
                <a:cubicBezTo>
                  <a:pt x="74256" y="23512"/>
                  <a:pt x="92769" y="26083"/>
                  <a:pt x="111312" y="28401"/>
                </a:cubicBezTo>
                <a:cubicBezTo>
                  <a:pt x="117176" y="29134"/>
                  <a:pt x="122832" y="31145"/>
                  <a:pt x="128696" y="31878"/>
                </a:cubicBezTo>
                <a:cubicBezTo>
                  <a:pt x="141398" y="33466"/>
                  <a:pt x="154218" y="33941"/>
                  <a:pt x="166941" y="35355"/>
                </a:cubicBezTo>
                <a:cubicBezTo>
                  <a:pt x="175086" y="36260"/>
                  <a:pt x="183166" y="37673"/>
                  <a:pt x="191279" y="38832"/>
                </a:cubicBezTo>
                <a:cubicBezTo>
                  <a:pt x="194756" y="39991"/>
                  <a:pt x="198506" y="40528"/>
                  <a:pt x="201709" y="42308"/>
                </a:cubicBezTo>
                <a:cubicBezTo>
                  <a:pt x="209015" y="46367"/>
                  <a:pt x="215616" y="51580"/>
                  <a:pt x="222570" y="56216"/>
                </a:cubicBezTo>
                <a:lnTo>
                  <a:pt x="233000" y="63169"/>
                </a:lnTo>
                <a:lnTo>
                  <a:pt x="253861" y="77076"/>
                </a:lnTo>
                <a:lnTo>
                  <a:pt x="274722" y="84030"/>
                </a:lnTo>
                <a:lnTo>
                  <a:pt x="285152" y="87507"/>
                </a:lnTo>
                <a:cubicBezTo>
                  <a:pt x="303695" y="86348"/>
                  <a:pt x="322644" y="88060"/>
                  <a:pt x="340781" y="84030"/>
                </a:cubicBezTo>
                <a:cubicBezTo>
                  <a:pt x="344860" y="83124"/>
                  <a:pt x="347048" y="77722"/>
                  <a:pt x="347735" y="73600"/>
                </a:cubicBezTo>
                <a:cubicBezTo>
                  <a:pt x="348476" y="69153"/>
                  <a:pt x="339976" y="54876"/>
                  <a:pt x="337304" y="52739"/>
                </a:cubicBezTo>
                <a:cubicBezTo>
                  <a:pt x="334442" y="50450"/>
                  <a:pt x="330078" y="51042"/>
                  <a:pt x="326874" y="49262"/>
                </a:cubicBezTo>
                <a:cubicBezTo>
                  <a:pt x="326849" y="49248"/>
                  <a:pt x="300810" y="31886"/>
                  <a:pt x="295583" y="28401"/>
                </a:cubicBezTo>
                <a:cubicBezTo>
                  <a:pt x="289432" y="24301"/>
                  <a:pt x="282688" y="18485"/>
                  <a:pt x="274722" y="17971"/>
                </a:cubicBezTo>
                <a:cubicBezTo>
                  <a:pt x="242318" y="15880"/>
                  <a:pt x="209821" y="15653"/>
                  <a:pt x="177371" y="14494"/>
                </a:cubicBezTo>
                <a:cubicBezTo>
                  <a:pt x="164623" y="13335"/>
                  <a:pt x="151798" y="12827"/>
                  <a:pt x="139126" y="11017"/>
                </a:cubicBezTo>
                <a:cubicBezTo>
                  <a:pt x="94763" y="4679"/>
                  <a:pt x="177967" y="9859"/>
                  <a:pt x="111312" y="4063"/>
                </a:cubicBezTo>
                <a:cubicBezTo>
                  <a:pt x="90497" y="2253"/>
                  <a:pt x="69590" y="1746"/>
                  <a:pt x="48729" y="587"/>
                </a:cubicBezTo>
                <a:cubicBezTo>
                  <a:pt x="16286" y="-3018"/>
                  <a:pt x="-1105" y="11017"/>
                  <a:pt x="54" y="14494"/>
                </a:cubicBezTo>
                <a:close/>
              </a:path>
            </a:pathLst>
          </a:custGeom>
          <a:solidFill>
            <a:srgbClr val="73EA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0" name="הסבר אליפטי 19"/>
          <p:cNvSpPr/>
          <p:nvPr/>
        </p:nvSpPr>
        <p:spPr>
          <a:xfrm>
            <a:off x="5516035" y="2699467"/>
            <a:ext cx="1050448" cy="908673"/>
          </a:xfrm>
          <a:prstGeom prst="wedgeEllipseCallout">
            <a:avLst>
              <a:gd name="adj1" fmla="val -60628"/>
              <a:gd name="adj2" fmla="val 4618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זכרתן אותי.</a:t>
            </a:r>
          </a:p>
        </p:txBody>
      </p:sp>
      <p:pic>
        <p:nvPicPr>
          <p:cNvPr id="27" name="תמונה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0433" y="4232043"/>
            <a:ext cx="2954545" cy="2468209"/>
          </a:xfrm>
          <a:prstGeom prst="rect">
            <a:avLst/>
          </a:prstGeom>
        </p:spPr>
      </p:pic>
      <p:sp>
        <p:nvSpPr>
          <p:cNvPr id="6" name="צורה חופשית 5"/>
          <p:cNvSpPr/>
          <p:nvPr/>
        </p:nvSpPr>
        <p:spPr>
          <a:xfrm>
            <a:off x="567648" y="1781755"/>
            <a:ext cx="236161" cy="90727"/>
          </a:xfrm>
          <a:custGeom>
            <a:avLst/>
            <a:gdLst>
              <a:gd name="connsiteX0" fmla="*/ 212 w 236161"/>
              <a:gd name="connsiteY0" fmla="*/ 55781 h 90727"/>
              <a:gd name="connsiteX1" fmla="*/ 14772 w 236161"/>
              <a:gd name="connsiteY1" fmla="*/ 64518 h 90727"/>
              <a:gd name="connsiteX2" fmla="*/ 20597 w 236161"/>
              <a:gd name="connsiteY2" fmla="*/ 70342 h 90727"/>
              <a:gd name="connsiteX3" fmla="*/ 29333 w 236161"/>
              <a:gd name="connsiteY3" fmla="*/ 73254 h 90727"/>
              <a:gd name="connsiteX4" fmla="*/ 38069 w 236161"/>
              <a:gd name="connsiteY4" fmla="*/ 79078 h 90727"/>
              <a:gd name="connsiteX5" fmla="*/ 67190 w 236161"/>
              <a:gd name="connsiteY5" fmla="*/ 84902 h 90727"/>
              <a:gd name="connsiteX6" fmla="*/ 105048 w 236161"/>
              <a:gd name="connsiteY6" fmla="*/ 90727 h 90727"/>
              <a:gd name="connsiteX7" fmla="*/ 186586 w 236161"/>
              <a:gd name="connsiteY7" fmla="*/ 87814 h 90727"/>
              <a:gd name="connsiteX8" fmla="*/ 206971 w 236161"/>
              <a:gd name="connsiteY8" fmla="*/ 81990 h 90727"/>
              <a:gd name="connsiteX9" fmla="*/ 230268 w 236161"/>
              <a:gd name="connsiteY9" fmla="*/ 76166 h 90727"/>
              <a:gd name="connsiteX10" fmla="*/ 236092 w 236161"/>
              <a:gd name="connsiteY10" fmla="*/ 67430 h 90727"/>
              <a:gd name="connsiteX11" fmla="*/ 227356 w 236161"/>
              <a:gd name="connsiteY11" fmla="*/ 61606 h 90727"/>
              <a:gd name="connsiteX12" fmla="*/ 206971 w 236161"/>
              <a:gd name="connsiteY12" fmla="*/ 44133 h 90727"/>
              <a:gd name="connsiteX13" fmla="*/ 192411 w 236161"/>
              <a:gd name="connsiteY13" fmla="*/ 17924 h 90727"/>
              <a:gd name="connsiteX14" fmla="*/ 174938 w 236161"/>
              <a:gd name="connsiteY14" fmla="*/ 12100 h 90727"/>
              <a:gd name="connsiteX15" fmla="*/ 166202 w 236161"/>
              <a:gd name="connsiteY15" fmla="*/ 9188 h 90727"/>
              <a:gd name="connsiteX16" fmla="*/ 160377 w 236161"/>
              <a:gd name="connsiteY16" fmla="*/ 3363 h 90727"/>
              <a:gd name="connsiteX17" fmla="*/ 102135 w 236161"/>
              <a:gd name="connsiteY17" fmla="*/ 3363 h 90727"/>
              <a:gd name="connsiteX18" fmla="*/ 81751 w 236161"/>
              <a:gd name="connsiteY18" fmla="*/ 9188 h 90727"/>
              <a:gd name="connsiteX19" fmla="*/ 70102 w 236161"/>
              <a:gd name="connsiteY19" fmla="*/ 12100 h 90727"/>
              <a:gd name="connsiteX20" fmla="*/ 52630 w 236161"/>
              <a:gd name="connsiteY20" fmla="*/ 17924 h 90727"/>
              <a:gd name="connsiteX21" fmla="*/ 43893 w 236161"/>
              <a:gd name="connsiteY21" fmla="*/ 20836 h 90727"/>
              <a:gd name="connsiteX22" fmla="*/ 35157 w 236161"/>
              <a:gd name="connsiteY22" fmla="*/ 26660 h 90727"/>
              <a:gd name="connsiteX23" fmla="*/ 26421 w 236161"/>
              <a:gd name="connsiteY23" fmla="*/ 29572 h 90727"/>
              <a:gd name="connsiteX24" fmla="*/ 212 w 236161"/>
              <a:gd name="connsiteY24" fmla="*/ 55781 h 9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161" h="90727">
                <a:moveTo>
                  <a:pt x="212" y="55781"/>
                </a:moveTo>
                <a:cubicBezTo>
                  <a:pt x="-1729" y="61605"/>
                  <a:pt x="10166" y="61228"/>
                  <a:pt x="14772" y="64518"/>
                </a:cubicBezTo>
                <a:cubicBezTo>
                  <a:pt x="17006" y="66114"/>
                  <a:pt x="18243" y="68929"/>
                  <a:pt x="20597" y="70342"/>
                </a:cubicBezTo>
                <a:cubicBezTo>
                  <a:pt x="23229" y="71921"/>
                  <a:pt x="26588" y="71881"/>
                  <a:pt x="29333" y="73254"/>
                </a:cubicBezTo>
                <a:cubicBezTo>
                  <a:pt x="32463" y="74819"/>
                  <a:pt x="34724" y="78049"/>
                  <a:pt x="38069" y="79078"/>
                </a:cubicBezTo>
                <a:cubicBezTo>
                  <a:pt x="47530" y="81989"/>
                  <a:pt x="57799" y="81772"/>
                  <a:pt x="67190" y="84902"/>
                </a:cubicBezTo>
                <a:cubicBezTo>
                  <a:pt x="85182" y="90899"/>
                  <a:pt x="72872" y="87508"/>
                  <a:pt x="105048" y="90727"/>
                </a:cubicBezTo>
                <a:cubicBezTo>
                  <a:pt x="132227" y="89756"/>
                  <a:pt x="159442" y="89511"/>
                  <a:pt x="186586" y="87814"/>
                </a:cubicBezTo>
                <a:cubicBezTo>
                  <a:pt x="193852" y="87360"/>
                  <a:pt x="200083" y="83712"/>
                  <a:pt x="206971" y="81990"/>
                </a:cubicBezTo>
                <a:lnTo>
                  <a:pt x="230268" y="76166"/>
                </a:lnTo>
                <a:cubicBezTo>
                  <a:pt x="232209" y="73254"/>
                  <a:pt x="236778" y="70862"/>
                  <a:pt x="236092" y="67430"/>
                </a:cubicBezTo>
                <a:cubicBezTo>
                  <a:pt x="235406" y="63998"/>
                  <a:pt x="230013" y="63884"/>
                  <a:pt x="227356" y="61606"/>
                </a:cubicBezTo>
                <a:cubicBezTo>
                  <a:pt x="202640" y="40421"/>
                  <a:pt x="227027" y="57503"/>
                  <a:pt x="206971" y="44133"/>
                </a:cubicBezTo>
                <a:cubicBezTo>
                  <a:pt x="203389" y="33387"/>
                  <a:pt x="203111" y="23868"/>
                  <a:pt x="192411" y="17924"/>
                </a:cubicBezTo>
                <a:cubicBezTo>
                  <a:pt x="187044" y="14943"/>
                  <a:pt x="180762" y="14041"/>
                  <a:pt x="174938" y="12100"/>
                </a:cubicBezTo>
                <a:lnTo>
                  <a:pt x="166202" y="9188"/>
                </a:lnTo>
                <a:cubicBezTo>
                  <a:pt x="164260" y="7246"/>
                  <a:pt x="162833" y="4591"/>
                  <a:pt x="160377" y="3363"/>
                </a:cubicBezTo>
                <a:cubicBezTo>
                  <a:pt x="145519" y="-4066"/>
                  <a:pt x="106501" y="3090"/>
                  <a:pt x="102135" y="3363"/>
                </a:cubicBezTo>
                <a:cubicBezTo>
                  <a:pt x="65653" y="12487"/>
                  <a:pt x="111046" y="818"/>
                  <a:pt x="81751" y="9188"/>
                </a:cubicBezTo>
                <a:cubicBezTo>
                  <a:pt x="77903" y="10288"/>
                  <a:pt x="73936" y="10950"/>
                  <a:pt x="70102" y="12100"/>
                </a:cubicBezTo>
                <a:cubicBezTo>
                  <a:pt x="64222" y="13864"/>
                  <a:pt x="58454" y="15983"/>
                  <a:pt x="52630" y="17924"/>
                </a:cubicBezTo>
                <a:lnTo>
                  <a:pt x="43893" y="20836"/>
                </a:lnTo>
                <a:cubicBezTo>
                  <a:pt x="40981" y="22777"/>
                  <a:pt x="38287" y="25095"/>
                  <a:pt x="35157" y="26660"/>
                </a:cubicBezTo>
                <a:cubicBezTo>
                  <a:pt x="32412" y="28033"/>
                  <a:pt x="29053" y="27993"/>
                  <a:pt x="26421" y="29572"/>
                </a:cubicBezTo>
                <a:cubicBezTo>
                  <a:pt x="15569" y="36084"/>
                  <a:pt x="2153" y="49957"/>
                  <a:pt x="212" y="55781"/>
                </a:cubicBezTo>
                <a:close/>
              </a:path>
            </a:pathLst>
          </a:custGeom>
          <a:solidFill>
            <a:srgbClr val="5C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צורה חופשית 6"/>
          <p:cNvSpPr/>
          <p:nvPr/>
        </p:nvSpPr>
        <p:spPr>
          <a:xfrm>
            <a:off x="316211" y="2306385"/>
            <a:ext cx="130428" cy="230056"/>
          </a:xfrm>
          <a:custGeom>
            <a:avLst/>
            <a:gdLst>
              <a:gd name="connsiteX0" fmla="*/ 94029 w 111502"/>
              <a:gd name="connsiteY0" fmla="*/ 75715 h 189287"/>
              <a:gd name="connsiteX1" fmla="*/ 79468 w 111502"/>
              <a:gd name="connsiteY1" fmla="*/ 23297 h 189287"/>
              <a:gd name="connsiteX2" fmla="*/ 73644 w 111502"/>
              <a:gd name="connsiteY2" fmla="*/ 14561 h 189287"/>
              <a:gd name="connsiteX3" fmla="*/ 64908 w 111502"/>
              <a:gd name="connsiteY3" fmla="*/ 5825 h 189287"/>
              <a:gd name="connsiteX4" fmla="*/ 47435 w 111502"/>
              <a:gd name="connsiteY4" fmla="*/ 0 h 189287"/>
              <a:gd name="connsiteX5" fmla="*/ 18314 w 111502"/>
              <a:gd name="connsiteY5" fmla="*/ 2912 h 189287"/>
              <a:gd name="connsiteX6" fmla="*/ 12490 w 111502"/>
              <a:gd name="connsiteY6" fmla="*/ 8737 h 189287"/>
              <a:gd name="connsiteX7" fmla="*/ 3754 w 111502"/>
              <a:gd name="connsiteY7" fmla="*/ 29121 h 189287"/>
              <a:gd name="connsiteX8" fmla="*/ 3754 w 111502"/>
              <a:gd name="connsiteY8" fmla="*/ 99012 h 189287"/>
              <a:gd name="connsiteX9" fmla="*/ 6666 w 111502"/>
              <a:gd name="connsiteY9" fmla="*/ 107748 h 189287"/>
              <a:gd name="connsiteX10" fmla="*/ 15402 w 111502"/>
              <a:gd name="connsiteY10" fmla="*/ 119397 h 189287"/>
              <a:gd name="connsiteX11" fmla="*/ 27051 w 111502"/>
              <a:gd name="connsiteY11" fmla="*/ 148518 h 189287"/>
              <a:gd name="connsiteX12" fmla="*/ 47435 w 111502"/>
              <a:gd name="connsiteY12" fmla="*/ 186375 h 189287"/>
              <a:gd name="connsiteX13" fmla="*/ 56172 w 111502"/>
              <a:gd name="connsiteY13" fmla="*/ 189287 h 189287"/>
              <a:gd name="connsiteX14" fmla="*/ 88205 w 111502"/>
              <a:gd name="connsiteY14" fmla="*/ 186375 h 189287"/>
              <a:gd name="connsiteX15" fmla="*/ 96941 w 111502"/>
              <a:gd name="connsiteY15" fmla="*/ 183463 h 189287"/>
              <a:gd name="connsiteX16" fmla="*/ 111502 w 111502"/>
              <a:gd name="connsiteY16" fmla="*/ 157254 h 189287"/>
              <a:gd name="connsiteX17" fmla="*/ 105677 w 111502"/>
              <a:gd name="connsiteY17" fmla="*/ 93188 h 189287"/>
              <a:gd name="connsiteX18" fmla="*/ 99853 w 111502"/>
              <a:gd name="connsiteY18" fmla="*/ 75715 h 189287"/>
              <a:gd name="connsiteX19" fmla="*/ 94029 w 111502"/>
              <a:gd name="connsiteY19" fmla="*/ 75715 h 18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502" h="189287">
                <a:moveTo>
                  <a:pt x="94029" y="75715"/>
                </a:moveTo>
                <a:cubicBezTo>
                  <a:pt x="90536" y="33794"/>
                  <a:pt x="97601" y="50496"/>
                  <a:pt x="79468" y="23297"/>
                </a:cubicBezTo>
                <a:cubicBezTo>
                  <a:pt x="77527" y="20385"/>
                  <a:pt x="76119" y="17036"/>
                  <a:pt x="73644" y="14561"/>
                </a:cubicBezTo>
                <a:cubicBezTo>
                  <a:pt x="70732" y="11649"/>
                  <a:pt x="68508" y="7825"/>
                  <a:pt x="64908" y="5825"/>
                </a:cubicBezTo>
                <a:cubicBezTo>
                  <a:pt x="59541" y="2843"/>
                  <a:pt x="47435" y="0"/>
                  <a:pt x="47435" y="0"/>
                </a:cubicBezTo>
                <a:cubicBezTo>
                  <a:pt x="37728" y="971"/>
                  <a:pt x="27778" y="546"/>
                  <a:pt x="18314" y="2912"/>
                </a:cubicBezTo>
                <a:cubicBezTo>
                  <a:pt x="15650" y="3578"/>
                  <a:pt x="14013" y="6452"/>
                  <a:pt x="12490" y="8737"/>
                </a:cubicBezTo>
                <a:cubicBezTo>
                  <a:pt x="7692" y="15935"/>
                  <a:pt x="6343" y="21355"/>
                  <a:pt x="3754" y="29121"/>
                </a:cubicBezTo>
                <a:cubicBezTo>
                  <a:pt x="-1538" y="60874"/>
                  <a:pt x="-958" y="49534"/>
                  <a:pt x="3754" y="99012"/>
                </a:cubicBezTo>
                <a:cubicBezTo>
                  <a:pt x="4045" y="102068"/>
                  <a:pt x="5143" y="105083"/>
                  <a:pt x="6666" y="107748"/>
                </a:cubicBezTo>
                <a:cubicBezTo>
                  <a:pt x="9074" y="111962"/>
                  <a:pt x="12830" y="115281"/>
                  <a:pt x="15402" y="119397"/>
                </a:cubicBezTo>
                <a:cubicBezTo>
                  <a:pt x="20422" y="127430"/>
                  <a:pt x="24873" y="139806"/>
                  <a:pt x="27051" y="148518"/>
                </a:cubicBezTo>
                <a:cubicBezTo>
                  <a:pt x="30252" y="161322"/>
                  <a:pt x="30892" y="180861"/>
                  <a:pt x="47435" y="186375"/>
                </a:cubicBezTo>
                <a:lnTo>
                  <a:pt x="56172" y="189287"/>
                </a:lnTo>
                <a:cubicBezTo>
                  <a:pt x="66850" y="188316"/>
                  <a:pt x="77591" y="187891"/>
                  <a:pt x="88205" y="186375"/>
                </a:cubicBezTo>
                <a:cubicBezTo>
                  <a:pt x="91244" y="185941"/>
                  <a:pt x="94771" y="185634"/>
                  <a:pt x="96941" y="183463"/>
                </a:cubicBezTo>
                <a:cubicBezTo>
                  <a:pt x="106952" y="173452"/>
                  <a:pt x="107839" y="168238"/>
                  <a:pt x="111502" y="157254"/>
                </a:cubicBezTo>
                <a:cubicBezTo>
                  <a:pt x="109790" y="126439"/>
                  <a:pt x="112508" y="115959"/>
                  <a:pt x="105677" y="93188"/>
                </a:cubicBezTo>
                <a:cubicBezTo>
                  <a:pt x="103913" y="87308"/>
                  <a:pt x="101794" y="81539"/>
                  <a:pt x="99853" y="75715"/>
                </a:cubicBezTo>
                <a:lnTo>
                  <a:pt x="94029" y="75715"/>
                </a:lnTo>
                <a:close/>
              </a:path>
            </a:pathLst>
          </a:custGeom>
          <a:solidFill>
            <a:srgbClr val="F13F8B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5" name="צורה חופשית 14"/>
          <p:cNvSpPr/>
          <p:nvPr/>
        </p:nvSpPr>
        <p:spPr>
          <a:xfrm>
            <a:off x="2976428" y="1781009"/>
            <a:ext cx="76160" cy="179407"/>
          </a:xfrm>
          <a:custGeom>
            <a:avLst/>
            <a:gdLst>
              <a:gd name="connsiteX0" fmla="*/ 69448 w 76160"/>
              <a:gd name="connsiteY0" fmla="*/ 179407 h 179407"/>
              <a:gd name="connsiteX1" fmla="*/ 75235 w 76160"/>
              <a:gd name="connsiteY1" fmla="*/ 164939 h 179407"/>
              <a:gd name="connsiteX2" fmla="*/ 60767 w 76160"/>
              <a:gd name="connsiteY2" fmla="*/ 86810 h 179407"/>
              <a:gd name="connsiteX3" fmla="*/ 52086 w 76160"/>
              <a:gd name="connsiteY3" fmla="*/ 72341 h 179407"/>
              <a:gd name="connsiteX4" fmla="*/ 46298 w 76160"/>
              <a:gd name="connsiteY4" fmla="*/ 60767 h 179407"/>
              <a:gd name="connsiteX5" fmla="*/ 26043 w 76160"/>
              <a:gd name="connsiteY5" fmla="*/ 40511 h 179407"/>
              <a:gd name="connsiteX6" fmla="*/ 20255 w 76160"/>
              <a:gd name="connsiteY6" fmla="*/ 26043 h 179407"/>
              <a:gd name="connsiteX7" fmla="*/ 14468 w 76160"/>
              <a:gd name="connsiteY7" fmla="*/ 20255 h 179407"/>
              <a:gd name="connsiteX8" fmla="*/ 8681 w 76160"/>
              <a:gd name="connsiteY8" fmla="*/ 8681 h 179407"/>
              <a:gd name="connsiteX9" fmla="*/ 0 w 76160"/>
              <a:gd name="connsiteY9" fmla="*/ 0 h 17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60" h="179407">
                <a:moveTo>
                  <a:pt x="69448" y="179407"/>
                </a:moveTo>
                <a:cubicBezTo>
                  <a:pt x="71377" y="174584"/>
                  <a:pt x="75019" y="170129"/>
                  <a:pt x="75235" y="164939"/>
                </a:cubicBezTo>
                <a:cubicBezTo>
                  <a:pt x="76948" y="123806"/>
                  <a:pt x="78169" y="115815"/>
                  <a:pt x="60767" y="86810"/>
                </a:cubicBezTo>
                <a:cubicBezTo>
                  <a:pt x="57873" y="81987"/>
                  <a:pt x="54818" y="77258"/>
                  <a:pt x="52086" y="72341"/>
                </a:cubicBezTo>
                <a:cubicBezTo>
                  <a:pt x="49991" y="68570"/>
                  <a:pt x="49030" y="64105"/>
                  <a:pt x="46298" y="60767"/>
                </a:cubicBezTo>
                <a:cubicBezTo>
                  <a:pt x="40251" y="53377"/>
                  <a:pt x="26043" y="40511"/>
                  <a:pt x="26043" y="40511"/>
                </a:cubicBezTo>
                <a:cubicBezTo>
                  <a:pt x="24114" y="35688"/>
                  <a:pt x="22832" y="30553"/>
                  <a:pt x="20255" y="26043"/>
                </a:cubicBezTo>
                <a:cubicBezTo>
                  <a:pt x="18901" y="23674"/>
                  <a:pt x="15981" y="22525"/>
                  <a:pt x="14468" y="20255"/>
                </a:cubicBezTo>
                <a:cubicBezTo>
                  <a:pt x="12075" y="16666"/>
                  <a:pt x="11074" y="12270"/>
                  <a:pt x="8681" y="8681"/>
                </a:cubicBez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8" name="צורה חופשית 27"/>
          <p:cNvSpPr/>
          <p:nvPr/>
        </p:nvSpPr>
        <p:spPr>
          <a:xfrm flipH="1">
            <a:off x="3828924" y="1710608"/>
            <a:ext cx="76160" cy="179407"/>
          </a:xfrm>
          <a:custGeom>
            <a:avLst/>
            <a:gdLst>
              <a:gd name="connsiteX0" fmla="*/ 69448 w 76160"/>
              <a:gd name="connsiteY0" fmla="*/ 179407 h 179407"/>
              <a:gd name="connsiteX1" fmla="*/ 75235 w 76160"/>
              <a:gd name="connsiteY1" fmla="*/ 164939 h 179407"/>
              <a:gd name="connsiteX2" fmla="*/ 60767 w 76160"/>
              <a:gd name="connsiteY2" fmla="*/ 86810 h 179407"/>
              <a:gd name="connsiteX3" fmla="*/ 52086 w 76160"/>
              <a:gd name="connsiteY3" fmla="*/ 72341 h 179407"/>
              <a:gd name="connsiteX4" fmla="*/ 46298 w 76160"/>
              <a:gd name="connsiteY4" fmla="*/ 60767 h 179407"/>
              <a:gd name="connsiteX5" fmla="*/ 26043 w 76160"/>
              <a:gd name="connsiteY5" fmla="*/ 40511 h 179407"/>
              <a:gd name="connsiteX6" fmla="*/ 20255 w 76160"/>
              <a:gd name="connsiteY6" fmla="*/ 26043 h 179407"/>
              <a:gd name="connsiteX7" fmla="*/ 14468 w 76160"/>
              <a:gd name="connsiteY7" fmla="*/ 20255 h 179407"/>
              <a:gd name="connsiteX8" fmla="*/ 8681 w 76160"/>
              <a:gd name="connsiteY8" fmla="*/ 8681 h 179407"/>
              <a:gd name="connsiteX9" fmla="*/ 0 w 76160"/>
              <a:gd name="connsiteY9" fmla="*/ 0 h 17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60" h="179407">
                <a:moveTo>
                  <a:pt x="69448" y="179407"/>
                </a:moveTo>
                <a:cubicBezTo>
                  <a:pt x="71377" y="174584"/>
                  <a:pt x="75019" y="170129"/>
                  <a:pt x="75235" y="164939"/>
                </a:cubicBezTo>
                <a:cubicBezTo>
                  <a:pt x="76948" y="123806"/>
                  <a:pt x="78169" y="115815"/>
                  <a:pt x="60767" y="86810"/>
                </a:cubicBezTo>
                <a:cubicBezTo>
                  <a:pt x="57873" y="81987"/>
                  <a:pt x="54818" y="77258"/>
                  <a:pt x="52086" y="72341"/>
                </a:cubicBezTo>
                <a:cubicBezTo>
                  <a:pt x="49991" y="68570"/>
                  <a:pt x="49030" y="64105"/>
                  <a:pt x="46298" y="60767"/>
                </a:cubicBezTo>
                <a:cubicBezTo>
                  <a:pt x="40251" y="53377"/>
                  <a:pt x="26043" y="40511"/>
                  <a:pt x="26043" y="40511"/>
                </a:cubicBezTo>
                <a:cubicBezTo>
                  <a:pt x="24114" y="35688"/>
                  <a:pt x="22832" y="30553"/>
                  <a:pt x="20255" y="26043"/>
                </a:cubicBezTo>
                <a:cubicBezTo>
                  <a:pt x="18901" y="23674"/>
                  <a:pt x="15981" y="22525"/>
                  <a:pt x="14468" y="20255"/>
                </a:cubicBezTo>
                <a:cubicBezTo>
                  <a:pt x="12075" y="16666"/>
                  <a:pt x="11074" y="12270"/>
                  <a:pt x="8681" y="8681"/>
                </a:cubicBez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×ª××¦××ª ×ª××× × ×¢×××¨ âªhistory wallpaper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קבוצה 5"/>
          <p:cNvGrpSpPr/>
          <p:nvPr/>
        </p:nvGrpSpPr>
        <p:grpSpPr>
          <a:xfrm>
            <a:off x="431277" y="548654"/>
            <a:ext cx="1772250" cy="1571197"/>
            <a:chOff x="7928761" y="2716610"/>
            <a:chExt cx="1772250" cy="1571197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pic>
          <p:nvPicPr>
            <p:cNvPr id="4" name="Picture 4" descr="×ª××× × ×§×©××¨×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8761" y="2716610"/>
              <a:ext cx="1772250" cy="157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צורה חופשית 4">
              <a:hlinkClick r:id="rId3"/>
            </p:cNvPr>
            <p:cNvSpPr/>
            <p:nvPr/>
          </p:nvSpPr>
          <p:spPr>
            <a:xfrm>
              <a:off x="8517796" y="2846253"/>
              <a:ext cx="1049721" cy="1035500"/>
            </a:xfrm>
            <a:custGeom>
              <a:avLst/>
              <a:gdLst>
                <a:gd name="connsiteX0" fmla="*/ 0 w 1049721"/>
                <a:gd name="connsiteY0" fmla="*/ 74846 h 1035500"/>
                <a:gd name="connsiteX1" fmla="*/ 135203 w 1049721"/>
                <a:gd name="connsiteY1" fmla="*/ 992804 h 1035500"/>
                <a:gd name="connsiteX2" fmla="*/ 170783 w 1049721"/>
                <a:gd name="connsiteY2" fmla="*/ 1017710 h 1035500"/>
                <a:gd name="connsiteX3" fmla="*/ 181457 w 1049721"/>
                <a:gd name="connsiteY3" fmla="*/ 1024826 h 1035500"/>
                <a:gd name="connsiteX4" fmla="*/ 192131 w 1049721"/>
                <a:gd name="connsiteY4" fmla="*/ 1028384 h 1035500"/>
                <a:gd name="connsiteX5" fmla="*/ 202805 w 1049721"/>
                <a:gd name="connsiteY5" fmla="*/ 1035500 h 1035500"/>
                <a:gd name="connsiteX6" fmla="*/ 1017581 w 1049721"/>
                <a:gd name="connsiteY6" fmla="*/ 950108 h 1035500"/>
                <a:gd name="connsiteX7" fmla="*/ 1028255 w 1049721"/>
                <a:gd name="connsiteY7" fmla="*/ 921644 h 1035500"/>
                <a:gd name="connsiteX8" fmla="*/ 1038929 w 1049721"/>
                <a:gd name="connsiteY8" fmla="*/ 910970 h 1035500"/>
                <a:gd name="connsiteX9" fmla="*/ 1046045 w 1049721"/>
                <a:gd name="connsiteY9" fmla="*/ 889622 h 1035500"/>
                <a:gd name="connsiteX10" fmla="*/ 1049603 w 1049721"/>
                <a:gd name="connsiteY10" fmla="*/ 868275 h 1035500"/>
                <a:gd name="connsiteX11" fmla="*/ 914400 w 1049721"/>
                <a:gd name="connsiteY11" fmla="*/ 99752 h 1035500"/>
                <a:gd name="connsiteX12" fmla="*/ 889494 w 1049721"/>
                <a:gd name="connsiteY12" fmla="*/ 60614 h 1035500"/>
                <a:gd name="connsiteX13" fmla="*/ 882378 w 1049721"/>
                <a:gd name="connsiteY13" fmla="*/ 49940 h 1035500"/>
                <a:gd name="connsiteX14" fmla="*/ 871704 w 1049721"/>
                <a:gd name="connsiteY14" fmla="*/ 46382 h 1035500"/>
                <a:gd name="connsiteX15" fmla="*/ 853915 w 1049721"/>
                <a:gd name="connsiteY15" fmla="*/ 28592 h 1035500"/>
                <a:gd name="connsiteX16" fmla="*/ 846799 w 1049721"/>
                <a:gd name="connsiteY16" fmla="*/ 17918 h 1035500"/>
                <a:gd name="connsiteX17" fmla="*/ 825451 w 1049721"/>
                <a:gd name="connsiteY17" fmla="*/ 10802 h 1035500"/>
                <a:gd name="connsiteX18" fmla="*/ 800545 w 1049721"/>
                <a:gd name="connsiteY18" fmla="*/ 128 h 1035500"/>
                <a:gd name="connsiteX19" fmla="*/ 796987 w 1049721"/>
                <a:gd name="connsiteY19" fmla="*/ 128 h 1035500"/>
                <a:gd name="connsiteX20" fmla="*/ 74718 w 1049721"/>
                <a:gd name="connsiteY20" fmla="*/ 21476 h 1035500"/>
                <a:gd name="connsiteX21" fmla="*/ 46254 w 1049721"/>
                <a:gd name="connsiteY21" fmla="*/ 32150 h 1035500"/>
                <a:gd name="connsiteX22" fmla="*/ 24906 w 1049721"/>
                <a:gd name="connsiteY22" fmla="*/ 46382 h 1035500"/>
                <a:gd name="connsiteX23" fmla="*/ 0 w 1049721"/>
                <a:gd name="connsiteY23" fmla="*/ 74846 h 103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9721" h="1035500">
                  <a:moveTo>
                    <a:pt x="0" y="74846"/>
                  </a:moveTo>
                  <a:lnTo>
                    <a:pt x="135203" y="992804"/>
                  </a:lnTo>
                  <a:lnTo>
                    <a:pt x="170783" y="1017710"/>
                  </a:lnTo>
                  <a:cubicBezTo>
                    <a:pt x="174299" y="1020144"/>
                    <a:pt x="177400" y="1023474"/>
                    <a:pt x="181457" y="1024826"/>
                  </a:cubicBezTo>
                  <a:cubicBezTo>
                    <a:pt x="185015" y="1026012"/>
                    <a:pt x="188776" y="1026707"/>
                    <a:pt x="192131" y="1028384"/>
                  </a:cubicBezTo>
                  <a:cubicBezTo>
                    <a:pt x="195956" y="1030296"/>
                    <a:pt x="202805" y="1035500"/>
                    <a:pt x="202805" y="1035500"/>
                  </a:cubicBezTo>
                  <a:lnTo>
                    <a:pt x="1017581" y="950108"/>
                  </a:lnTo>
                  <a:cubicBezTo>
                    <a:pt x="1021139" y="940620"/>
                    <a:pt x="1023403" y="930540"/>
                    <a:pt x="1028255" y="921644"/>
                  </a:cubicBezTo>
                  <a:cubicBezTo>
                    <a:pt x="1030664" y="917227"/>
                    <a:pt x="1036485" y="915369"/>
                    <a:pt x="1038929" y="910970"/>
                  </a:cubicBezTo>
                  <a:cubicBezTo>
                    <a:pt x="1042572" y="904413"/>
                    <a:pt x="1043673" y="896738"/>
                    <a:pt x="1046045" y="889622"/>
                  </a:cubicBezTo>
                  <a:cubicBezTo>
                    <a:pt x="1050728" y="875573"/>
                    <a:pt x="1049603" y="882700"/>
                    <a:pt x="1049603" y="868275"/>
                  </a:cubicBezTo>
                  <a:lnTo>
                    <a:pt x="914400" y="99752"/>
                  </a:lnTo>
                  <a:lnTo>
                    <a:pt x="889494" y="60614"/>
                  </a:lnTo>
                  <a:cubicBezTo>
                    <a:pt x="887182" y="57017"/>
                    <a:pt x="886435" y="51292"/>
                    <a:pt x="882378" y="49940"/>
                  </a:cubicBezTo>
                  <a:lnTo>
                    <a:pt x="871704" y="46382"/>
                  </a:lnTo>
                  <a:cubicBezTo>
                    <a:pt x="852727" y="17917"/>
                    <a:pt x="877634" y="52312"/>
                    <a:pt x="853915" y="28592"/>
                  </a:cubicBezTo>
                  <a:cubicBezTo>
                    <a:pt x="850891" y="25568"/>
                    <a:pt x="850425" y="20184"/>
                    <a:pt x="846799" y="17918"/>
                  </a:cubicBezTo>
                  <a:cubicBezTo>
                    <a:pt x="840438" y="13943"/>
                    <a:pt x="832160" y="14157"/>
                    <a:pt x="825451" y="10802"/>
                  </a:cubicBezTo>
                  <a:cubicBezTo>
                    <a:pt x="815268" y="5711"/>
                    <a:pt x="811016" y="2746"/>
                    <a:pt x="800545" y="128"/>
                  </a:cubicBezTo>
                  <a:cubicBezTo>
                    <a:pt x="799394" y="-160"/>
                    <a:pt x="798173" y="128"/>
                    <a:pt x="796987" y="128"/>
                  </a:cubicBezTo>
                  <a:lnTo>
                    <a:pt x="74718" y="21476"/>
                  </a:lnTo>
                  <a:cubicBezTo>
                    <a:pt x="65230" y="25034"/>
                    <a:pt x="55317" y="27618"/>
                    <a:pt x="46254" y="32150"/>
                  </a:cubicBezTo>
                  <a:cubicBezTo>
                    <a:pt x="38605" y="35975"/>
                    <a:pt x="24906" y="46382"/>
                    <a:pt x="24906" y="46382"/>
                  </a:cubicBezTo>
                  <a:lnTo>
                    <a:pt x="0" y="74846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9" name="תמונה 8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9185" y="657395"/>
            <a:ext cx="2043756" cy="1468477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0" name="תמונה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-13644" t="-4355" b="26252"/>
          <a:stretch/>
        </p:blipFill>
        <p:spPr>
          <a:xfrm>
            <a:off x="766366" y="3510601"/>
            <a:ext cx="2411426" cy="244130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7" name="תמונה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1794" y="3688436"/>
            <a:ext cx="2325143" cy="146933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9" name="תמונה 18">
            <a:hlinkClick r:id="rId6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0775" y="1619093"/>
            <a:ext cx="1853345" cy="823031"/>
          </a:xfrm>
          <a:prstGeom prst="rect">
            <a:avLst/>
          </a:prstGeom>
        </p:spPr>
      </p:pic>
      <p:pic>
        <p:nvPicPr>
          <p:cNvPr id="20" name="תמונה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89885" y="4731254"/>
            <a:ext cx="1828959" cy="1121761"/>
          </a:xfrm>
          <a:prstGeom prst="rect">
            <a:avLst/>
          </a:prstGeom>
        </p:spPr>
      </p:pic>
      <p:pic>
        <p:nvPicPr>
          <p:cNvPr id="22" name="תמונה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326" y="5465255"/>
            <a:ext cx="1859441" cy="1097375"/>
          </a:xfrm>
          <a:prstGeom prst="rect">
            <a:avLst/>
          </a:prstGeom>
        </p:spPr>
      </p:pic>
      <p:pic>
        <p:nvPicPr>
          <p:cNvPr id="24" name="תמונה 23">
            <a:hlinkClick r:id="rId3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658" y="1618534"/>
            <a:ext cx="2066723" cy="1109568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6031" y="-156957"/>
            <a:ext cx="5742930" cy="1322947"/>
          </a:xfrm>
          <a:prstGeom prst="rect">
            <a:avLst/>
          </a:prstGeom>
        </p:spPr>
      </p:pic>
      <p:pic>
        <p:nvPicPr>
          <p:cNvPr id="29" name="תמונה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85830" y="6326536"/>
            <a:ext cx="1767993" cy="414564"/>
          </a:xfrm>
          <a:prstGeom prst="rect">
            <a:avLst/>
          </a:prstGeom>
        </p:spPr>
      </p:pic>
      <p:sp>
        <p:nvSpPr>
          <p:cNvPr id="2" name="חץ מעוקל למעלה 1"/>
          <p:cNvSpPr/>
          <p:nvPr/>
        </p:nvSpPr>
        <p:spPr>
          <a:xfrm rot="13252213">
            <a:off x="10376737" y="3686675"/>
            <a:ext cx="1196502" cy="468934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8" name="חץ מעוקל למעלה 17"/>
          <p:cNvSpPr/>
          <p:nvPr/>
        </p:nvSpPr>
        <p:spPr>
          <a:xfrm rot="8465408" flipH="1">
            <a:off x="134222" y="5171693"/>
            <a:ext cx="1196502" cy="468934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43930" y="4154066"/>
            <a:ext cx="1859441" cy="920576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8642287">
            <a:off x="-474201" y="5866573"/>
            <a:ext cx="1859441" cy="920576"/>
          </a:xfrm>
          <a:prstGeom prst="rect">
            <a:avLst/>
          </a:prstGeom>
        </p:spPr>
      </p:pic>
      <p:pic>
        <p:nvPicPr>
          <p:cNvPr id="11" name="תמונה 10">
            <a:hlinkClick r:id="rId21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8564">
            <a:off x="2902070" y="1670914"/>
            <a:ext cx="1669572" cy="2073352"/>
          </a:xfrm>
          <a:prstGeom prst="rect">
            <a:avLst/>
          </a:prstGeom>
        </p:spPr>
      </p:pic>
      <p:pic>
        <p:nvPicPr>
          <p:cNvPr id="13" name="תמונה 12">
            <a:hlinkClick r:id="rId21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0927564">
            <a:off x="2842978" y="3355669"/>
            <a:ext cx="2365453" cy="1103472"/>
          </a:xfrm>
          <a:prstGeom prst="rect">
            <a:avLst/>
          </a:prstGeom>
        </p:spPr>
      </p:pic>
      <p:pic>
        <p:nvPicPr>
          <p:cNvPr id="3" name="תמונה 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753035">
            <a:off x="6473318" y="1894927"/>
            <a:ext cx="1547443" cy="1666755"/>
          </a:xfrm>
          <a:prstGeom prst="rect">
            <a:avLst/>
          </a:prstGeom>
        </p:spPr>
      </p:pic>
      <p:pic>
        <p:nvPicPr>
          <p:cNvPr id="15" name="תמונה 1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683856">
            <a:off x="5995594" y="2882049"/>
            <a:ext cx="2194750" cy="1249788"/>
          </a:xfrm>
          <a:prstGeom prst="rect">
            <a:avLst/>
          </a:prstGeom>
        </p:spPr>
      </p:pic>
      <p:pic>
        <p:nvPicPr>
          <p:cNvPr id="25" name="תמונה 24">
            <a:hlinkClick r:id="rId27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41202" y="6342199"/>
            <a:ext cx="1767993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68" y="84453"/>
            <a:ext cx="10058400" cy="627817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1" y="44721"/>
            <a:ext cx="10058400" cy="627817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1" y="46875"/>
            <a:ext cx="10058400" cy="627817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14" y="114307"/>
            <a:ext cx="10058400" cy="6394744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14" y="92271"/>
            <a:ext cx="10058400" cy="639474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14" y="47889"/>
            <a:ext cx="10058400" cy="6340494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68" y="-229543"/>
            <a:ext cx="10058400" cy="6651397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14" y="-126242"/>
            <a:ext cx="8973472" cy="6858000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40" y="-105183"/>
            <a:ext cx="9442383" cy="685800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59" y="-83265"/>
            <a:ext cx="9624309" cy="6858000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07" y="-210864"/>
            <a:ext cx="9624309" cy="6858000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32" y="-94224"/>
            <a:ext cx="8991600" cy="6858000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59" y="-200334"/>
            <a:ext cx="8991600" cy="6858000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28" y="-192185"/>
            <a:ext cx="9595985" cy="685800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1" y="-77624"/>
            <a:ext cx="8160854" cy="6858000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640315" y="6452162"/>
            <a:ext cx="5425910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×ª××¦××ª ×ª××× × ×¢×××¨ âªhistory wallpaper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קבוצה 5"/>
          <p:cNvGrpSpPr/>
          <p:nvPr/>
        </p:nvGrpSpPr>
        <p:grpSpPr>
          <a:xfrm>
            <a:off x="431277" y="548654"/>
            <a:ext cx="1772250" cy="1571197"/>
            <a:chOff x="7928761" y="2716610"/>
            <a:chExt cx="1772250" cy="1571197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pic>
          <p:nvPicPr>
            <p:cNvPr id="4" name="Picture 4" descr="×ª××× × ×§×©××¨×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8761" y="2716610"/>
              <a:ext cx="1772250" cy="157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צורה חופשית 4">
              <a:hlinkClick r:id="rId3"/>
            </p:cNvPr>
            <p:cNvSpPr/>
            <p:nvPr/>
          </p:nvSpPr>
          <p:spPr>
            <a:xfrm>
              <a:off x="8517796" y="2846253"/>
              <a:ext cx="1049721" cy="1035500"/>
            </a:xfrm>
            <a:custGeom>
              <a:avLst/>
              <a:gdLst>
                <a:gd name="connsiteX0" fmla="*/ 0 w 1049721"/>
                <a:gd name="connsiteY0" fmla="*/ 74846 h 1035500"/>
                <a:gd name="connsiteX1" fmla="*/ 135203 w 1049721"/>
                <a:gd name="connsiteY1" fmla="*/ 992804 h 1035500"/>
                <a:gd name="connsiteX2" fmla="*/ 170783 w 1049721"/>
                <a:gd name="connsiteY2" fmla="*/ 1017710 h 1035500"/>
                <a:gd name="connsiteX3" fmla="*/ 181457 w 1049721"/>
                <a:gd name="connsiteY3" fmla="*/ 1024826 h 1035500"/>
                <a:gd name="connsiteX4" fmla="*/ 192131 w 1049721"/>
                <a:gd name="connsiteY4" fmla="*/ 1028384 h 1035500"/>
                <a:gd name="connsiteX5" fmla="*/ 202805 w 1049721"/>
                <a:gd name="connsiteY5" fmla="*/ 1035500 h 1035500"/>
                <a:gd name="connsiteX6" fmla="*/ 1017581 w 1049721"/>
                <a:gd name="connsiteY6" fmla="*/ 950108 h 1035500"/>
                <a:gd name="connsiteX7" fmla="*/ 1028255 w 1049721"/>
                <a:gd name="connsiteY7" fmla="*/ 921644 h 1035500"/>
                <a:gd name="connsiteX8" fmla="*/ 1038929 w 1049721"/>
                <a:gd name="connsiteY8" fmla="*/ 910970 h 1035500"/>
                <a:gd name="connsiteX9" fmla="*/ 1046045 w 1049721"/>
                <a:gd name="connsiteY9" fmla="*/ 889622 h 1035500"/>
                <a:gd name="connsiteX10" fmla="*/ 1049603 w 1049721"/>
                <a:gd name="connsiteY10" fmla="*/ 868275 h 1035500"/>
                <a:gd name="connsiteX11" fmla="*/ 914400 w 1049721"/>
                <a:gd name="connsiteY11" fmla="*/ 99752 h 1035500"/>
                <a:gd name="connsiteX12" fmla="*/ 889494 w 1049721"/>
                <a:gd name="connsiteY12" fmla="*/ 60614 h 1035500"/>
                <a:gd name="connsiteX13" fmla="*/ 882378 w 1049721"/>
                <a:gd name="connsiteY13" fmla="*/ 49940 h 1035500"/>
                <a:gd name="connsiteX14" fmla="*/ 871704 w 1049721"/>
                <a:gd name="connsiteY14" fmla="*/ 46382 h 1035500"/>
                <a:gd name="connsiteX15" fmla="*/ 853915 w 1049721"/>
                <a:gd name="connsiteY15" fmla="*/ 28592 h 1035500"/>
                <a:gd name="connsiteX16" fmla="*/ 846799 w 1049721"/>
                <a:gd name="connsiteY16" fmla="*/ 17918 h 1035500"/>
                <a:gd name="connsiteX17" fmla="*/ 825451 w 1049721"/>
                <a:gd name="connsiteY17" fmla="*/ 10802 h 1035500"/>
                <a:gd name="connsiteX18" fmla="*/ 800545 w 1049721"/>
                <a:gd name="connsiteY18" fmla="*/ 128 h 1035500"/>
                <a:gd name="connsiteX19" fmla="*/ 796987 w 1049721"/>
                <a:gd name="connsiteY19" fmla="*/ 128 h 1035500"/>
                <a:gd name="connsiteX20" fmla="*/ 74718 w 1049721"/>
                <a:gd name="connsiteY20" fmla="*/ 21476 h 1035500"/>
                <a:gd name="connsiteX21" fmla="*/ 46254 w 1049721"/>
                <a:gd name="connsiteY21" fmla="*/ 32150 h 1035500"/>
                <a:gd name="connsiteX22" fmla="*/ 24906 w 1049721"/>
                <a:gd name="connsiteY22" fmla="*/ 46382 h 1035500"/>
                <a:gd name="connsiteX23" fmla="*/ 0 w 1049721"/>
                <a:gd name="connsiteY23" fmla="*/ 74846 h 103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9721" h="1035500">
                  <a:moveTo>
                    <a:pt x="0" y="74846"/>
                  </a:moveTo>
                  <a:lnTo>
                    <a:pt x="135203" y="992804"/>
                  </a:lnTo>
                  <a:lnTo>
                    <a:pt x="170783" y="1017710"/>
                  </a:lnTo>
                  <a:cubicBezTo>
                    <a:pt x="174299" y="1020144"/>
                    <a:pt x="177400" y="1023474"/>
                    <a:pt x="181457" y="1024826"/>
                  </a:cubicBezTo>
                  <a:cubicBezTo>
                    <a:pt x="185015" y="1026012"/>
                    <a:pt x="188776" y="1026707"/>
                    <a:pt x="192131" y="1028384"/>
                  </a:cubicBezTo>
                  <a:cubicBezTo>
                    <a:pt x="195956" y="1030296"/>
                    <a:pt x="202805" y="1035500"/>
                    <a:pt x="202805" y="1035500"/>
                  </a:cubicBezTo>
                  <a:lnTo>
                    <a:pt x="1017581" y="950108"/>
                  </a:lnTo>
                  <a:cubicBezTo>
                    <a:pt x="1021139" y="940620"/>
                    <a:pt x="1023403" y="930540"/>
                    <a:pt x="1028255" y="921644"/>
                  </a:cubicBezTo>
                  <a:cubicBezTo>
                    <a:pt x="1030664" y="917227"/>
                    <a:pt x="1036485" y="915369"/>
                    <a:pt x="1038929" y="910970"/>
                  </a:cubicBezTo>
                  <a:cubicBezTo>
                    <a:pt x="1042572" y="904413"/>
                    <a:pt x="1043673" y="896738"/>
                    <a:pt x="1046045" y="889622"/>
                  </a:cubicBezTo>
                  <a:cubicBezTo>
                    <a:pt x="1050728" y="875573"/>
                    <a:pt x="1049603" y="882700"/>
                    <a:pt x="1049603" y="868275"/>
                  </a:cubicBezTo>
                  <a:lnTo>
                    <a:pt x="914400" y="99752"/>
                  </a:lnTo>
                  <a:lnTo>
                    <a:pt x="889494" y="60614"/>
                  </a:lnTo>
                  <a:cubicBezTo>
                    <a:pt x="887182" y="57017"/>
                    <a:pt x="886435" y="51292"/>
                    <a:pt x="882378" y="49940"/>
                  </a:cubicBezTo>
                  <a:lnTo>
                    <a:pt x="871704" y="46382"/>
                  </a:lnTo>
                  <a:cubicBezTo>
                    <a:pt x="852727" y="17917"/>
                    <a:pt x="877634" y="52312"/>
                    <a:pt x="853915" y="28592"/>
                  </a:cubicBezTo>
                  <a:cubicBezTo>
                    <a:pt x="850891" y="25568"/>
                    <a:pt x="850425" y="20184"/>
                    <a:pt x="846799" y="17918"/>
                  </a:cubicBezTo>
                  <a:cubicBezTo>
                    <a:pt x="840438" y="13943"/>
                    <a:pt x="832160" y="14157"/>
                    <a:pt x="825451" y="10802"/>
                  </a:cubicBezTo>
                  <a:cubicBezTo>
                    <a:pt x="815268" y="5711"/>
                    <a:pt x="811016" y="2746"/>
                    <a:pt x="800545" y="128"/>
                  </a:cubicBezTo>
                  <a:cubicBezTo>
                    <a:pt x="799394" y="-160"/>
                    <a:pt x="798173" y="128"/>
                    <a:pt x="796987" y="128"/>
                  </a:cubicBezTo>
                  <a:lnTo>
                    <a:pt x="74718" y="21476"/>
                  </a:lnTo>
                  <a:cubicBezTo>
                    <a:pt x="65230" y="25034"/>
                    <a:pt x="55317" y="27618"/>
                    <a:pt x="46254" y="32150"/>
                  </a:cubicBezTo>
                  <a:cubicBezTo>
                    <a:pt x="38605" y="35975"/>
                    <a:pt x="24906" y="46382"/>
                    <a:pt x="24906" y="46382"/>
                  </a:cubicBezTo>
                  <a:lnTo>
                    <a:pt x="0" y="74846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9" name="תמונה 8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9185" y="657395"/>
            <a:ext cx="2043756" cy="1468477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0" name="תמונה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-13644" t="-4355" b="26252"/>
          <a:stretch/>
        </p:blipFill>
        <p:spPr>
          <a:xfrm>
            <a:off x="766366" y="3510601"/>
            <a:ext cx="2411426" cy="244130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7" name="תמונה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1794" y="3688436"/>
            <a:ext cx="2325143" cy="146933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9" name="תמונה 18">
            <a:hlinkClick r:id="rId6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0775" y="1619093"/>
            <a:ext cx="1853345" cy="823031"/>
          </a:xfrm>
          <a:prstGeom prst="rect">
            <a:avLst/>
          </a:prstGeom>
        </p:spPr>
      </p:pic>
      <p:pic>
        <p:nvPicPr>
          <p:cNvPr id="20" name="תמונה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89885" y="4731254"/>
            <a:ext cx="1828959" cy="1121761"/>
          </a:xfrm>
          <a:prstGeom prst="rect">
            <a:avLst/>
          </a:prstGeom>
        </p:spPr>
      </p:pic>
      <p:pic>
        <p:nvPicPr>
          <p:cNvPr id="22" name="תמונה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326" y="5465255"/>
            <a:ext cx="1859441" cy="1097375"/>
          </a:xfrm>
          <a:prstGeom prst="rect">
            <a:avLst/>
          </a:prstGeom>
        </p:spPr>
      </p:pic>
      <p:pic>
        <p:nvPicPr>
          <p:cNvPr id="24" name="תמונה 23">
            <a:hlinkClick r:id="rId3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658" y="1618534"/>
            <a:ext cx="2066723" cy="1109568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6031" y="-156957"/>
            <a:ext cx="5742930" cy="1322947"/>
          </a:xfrm>
          <a:prstGeom prst="rect">
            <a:avLst/>
          </a:prstGeom>
        </p:spPr>
      </p:pic>
      <p:pic>
        <p:nvPicPr>
          <p:cNvPr id="29" name="תמונה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85830" y="6326536"/>
            <a:ext cx="1767993" cy="414564"/>
          </a:xfrm>
          <a:prstGeom prst="rect">
            <a:avLst/>
          </a:prstGeom>
        </p:spPr>
      </p:pic>
      <p:sp>
        <p:nvSpPr>
          <p:cNvPr id="2" name="חץ מעוקל למעלה 1"/>
          <p:cNvSpPr/>
          <p:nvPr/>
        </p:nvSpPr>
        <p:spPr>
          <a:xfrm rot="13252213">
            <a:off x="10376737" y="3686675"/>
            <a:ext cx="1196502" cy="468934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8" name="חץ מעוקל למעלה 17"/>
          <p:cNvSpPr/>
          <p:nvPr/>
        </p:nvSpPr>
        <p:spPr>
          <a:xfrm rot="8465408" flipH="1">
            <a:off x="134222" y="5171693"/>
            <a:ext cx="1196502" cy="468934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43930" y="4154066"/>
            <a:ext cx="1859441" cy="920576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8642287">
            <a:off x="-474201" y="5866573"/>
            <a:ext cx="1859441" cy="920576"/>
          </a:xfrm>
          <a:prstGeom prst="rect">
            <a:avLst/>
          </a:prstGeom>
        </p:spPr>
      </p:pic>
      <p:pic>
        <p:nvPicPr>
          <p:cNvPr id="11" name="תמונה 10">
            <a:hlinkClick r:id="rId21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8564">
            <a:off x="2902070" y="1670914"/>
            <a:ext cx="1669572" cy="2073352"/>
          </a:xfrm>
          <a:prstGeom prst="rect">
            <a:avLst/>
          </a:prstGeom>
        </p:spPr>
      </p:pic>
      <p:pic>
        <p:nvPicPr>
          <p:cNvPr id="13" name="תמונה 12">
            <a:hlinkClick r:id="rId21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0927564">
            <a:off x="2842978" y="3355669"/>
            <a:ext cx="2365453" cy="1103472"/>
          </a:xfrm>
          <a:prstGeom prst="rect">
            <a:avLst/>
          </a:prstGeom>
        </p:spPr>
      </p:pic>
      <p:pic>
        <p:nvPicPr>
          <p:cNvPr id="3" name="תמונה 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753035">
            <a:off x="6473318" y="1894927"/>
            <a:ext cx="1547443" cy="1666755"/>
          </a:xfrm>
          <a:prstGeom prst="rect">
            <a:avLst/>
          </a:prstGeom>
        </p:spPr>
      </p:pic>
      <p:pic>
        <p:nvPicPr>
          <p:cNvPr id="15" name="תמונה 1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683856">
            <a:off x="5995594" y="2882049"/>
            <a:ext cx="2194750" cy="1249788"/>
          </a:xfrm>
          <a:prstGeom prst="rect">
            <a:avLst/>
          </a:prstGeom>
        </p:spPr>
      </p:pic>
      <p:pic>
        <p:nvPicPr>
          <p:cNvPr id="25" name="תמונה 24">
            <a:hlinkClick r:id="rId27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41202" y="6342199"/>
            <a:ext cx="1767993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1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t="5241" r="15725" b="53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589" y="3955472"/>
            <a:ext cx="3201055" cy="346920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39152">
            <a:off x="7716523" y="4473798"/>
            <a:ext cx="3018208" cy="28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t="5241" r="15725" b="53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3154">
            <a:off x="8117262" y="3897557"/>
            <a:ext cx="3201055" cy="346920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5198">
            <a:off x="6386485" y="4217235"/>
            <a:ext cx="3018208" cy="2829850"/>
          </a:xfrm>
          <a:prstGeom prst="rect">
            <a:avLst/>
          </a:prstGeom>
        </p:spPr>
      </p:pic>
      <p:sp>
        <p:nvSpPr>
          <p:cNvPr id="5" name="צורה חופשית 4"/>
          <p:cNvSpPr/>
          <p:nvPr/>
        </p:nvSpPr>
        <p:spPr>
          <a:xfrm>
            <a:off x="7600897" y="5602195"/>
            <a:ext cx="610360" cy="181385"/>
          </a:xfrm>
          <a:custGeom>
            <a:avLst/>
            <a:gdLst>
              <a:gd name="connsiteX0" fmla="*/ 53 w 610360"/>
              <a:gd name="connsiteY0" fmla="*/ 116615 h 181385"/>
              <a:gd name="connsiteX1" fmla="*/ 30533 w 610360"/>
              <a:gd name="connsiteY1" fmla="*/ 139475 h 181385"/>
              <a:gd name="connsiteX2" fmla="*/ 57203 w 610360"/>
              <a:gd name="connsiteY2" fmla="*/ 147095 h 181385"/>
              <a:gd name="connsiteX3" fmla="*/ 68633 w 610360"/>
              <a:gd name="connsiteY3" fmla="*/ 150905 h 181385"/>
              <a:gd name="connsiteX4" fmla="*/ 102923 w 610360"/>
              <a:gd name="connsiteY4" fmla="*/ 158525 h 181385"/>
              <a:gd name="connsiteX5" fmla="*/ 129593 w 610360"/>
              <a:gd name="connsiteY5" fmla="*/ 162335 h 181385"/>
              <a:gd name="connsiteX6" fmla="*/ 144833 w 610360"/>
              <a:gd name="connsiteY6" fmla="*/ 166145 h 181385"/>
              <a:gd name="connsiteX7" fmla="*/ 167693 w 610360"/>
              <a:gd name="connsiteY7" fmla="*/ 169955 h 181385"/>
              <a:gd name="connsiteX8" fmla="*/ 182933 w 610360"/>
              <a:gd name="connsiteY8" fmla="*/ 173765 h 181385"/>
              <a:gd name="connsiteX9" fmla="*/ 262943 w 610360"/>
              <a:gd name="connsiteY9" fmla="*/ 181385 h 181385"/>
              <a:gd name="connsiteX10" fmla="*/ 422963 w 610360"/>
              <a:gd name="connsiteY10" fmla="*/ 177575 h 181385"/>
              <a:gd name="connsiteX11" fmla="*/ 434393 w 610360"/>
              <a:gd name="connsiteY11" fmla="*/ 173765 h 181385"/>
              <a:gd name="connsiteX12" fmla="*/ 449633 w 610360"/>
              <a:gd name="connsiteY12" fmla="*/ 169955 h 181385"/>
              <a:gd name="connsiteX13" fmla="*/ 461063 w 610360"/>
              <a:gd name="connsiteY13" fmla="*/ 162335 h 181385"/>
              <a:gd name="connsiteX14" fmla="*/ 491543 w 610360"/>
              <a:gd name="connsiteY14" fmla="*/ 154715 h 181385"/>
              <a:gd name="connsiteX15" fmla="*/ 506783 w 610360"/>
              <a:gd name="connsiteY15" fmla="*/ 147095 h 181385"/>
              <a:gd name="connsiteX16" fmla="*/ 522023 w 610360"/>
              <a:gd name="connsiteY16" fmla="*/ 135665 h 181385"/>
              <a:gd name="connsiteX17" fmla="*/ 537263 w 610360"/>
              <a:gd name="connsiteY17" fmla="*/ 131855 h 181385"/>
              <a:gd name="connsiteX18" fmla="*/ 552503 w 610360"/>
              <a:gd name="connsiteY18" fmla="*/ 120425 h 181385"/>
              <a:gd name="connsiteX19" fmla="*/ 563933 w 610360"/>
              <a:gd name="connsiteY19" fmla="*/ 116615 h 181385"/>
              <a:gd name="connsiteX20" fmla="*/ 571553 w 610360"/>
              <a:gd name="connsiteY20" fmla="*/ 105185 h 181385"/>
              <a:gd name="connsiteX21" fmla="*/ 594413 w 610360"/>
              <a:gd name="connsiteY21" fmla="*/ 78515 h 181385"/>
              <a:gd name="connsiteX22" fmla="*/ 605843 w 610360"/>
              <a:gd name="connsiteY22" fmla="*/ 51845 h 181385"/>
              <a:gd name="connsiteX23" fmla="*/ 609653 w 610360"/>
              <a:gd name="connsiteY23" fmla="*/ 36605 h 181385"/>
              <a:gd name="connsiteX24" fmla="*/ 605843 w 610360"/>
              <a:gd name="connsiteY24" fmla="*/ 2315 h 181385"/>
              <a:gd name="connsiteX25" fmla="*/ 579173 w 610360"/>
              <a:gd name="connsiteY25" fmla="*/ 6125 h 181385"/>
              <a:gd name="connsiteX26" fmla="*/ 552503 w 610360"/>
              <a:gd name="connsiteY26" fmla="*/ 13745 h 181385"/>
              <a:gd name="connsiteX27" fmla="*/ 506783 w 610360"/>
              <a:gd name="connsiteY27" fmla="*/ 25175 h 181385"/>
              <a:gd name="connsiteX28" fmla="*/ 491543 w 610360"/>
              <a:gd name="connsiteY28" fmla="*/ 28985 h 181385"/>
              <a:gd name="connsiteX29" fmla="*/ 476303 w 610360"/>
              <a:gd name="connsiteY29" fmla="*/ 32795 h 181385"/>
              <a:gd name="connsiteX30" fmla="*/ 445823 w 610360"/>
              <a:gd name="connsiteY30" fmla="*/ 36605 h 181385"/>
              <a:gd name="connsiteX31" fmla="*/ 358193 w 610360"/>
              <a:gd name="connsiteY31" fmla="*/ 48035 h 181385"/>
              <a:gd name="connsiteX32" fmla="*/ 293423 w 610360"/>
              <a:gd name="connsiteY32" fmla="*/ 51845 h 181385"/>
              <a:gd name="connsiteX33" fmla="*/ 232463 w 610360"/>
              <a:gd name="connsiteY33" fmla="*/ 59465 h 181385"/>
              <a:gd name="connsiteX34" fmla="*/ 201983 w 610360"/>
              <a:gd name="connsiteY34" fmla="*/ 63275 h 181385"/>
              <a:gd name="connsiteX35" fmla="*/ 152453 w 610360"/>
              <a:gd name="connsiteY35" fmla="*/ 70895 h 181385"/>
              <a:gd name="connsiteX36" fmla="*/ 114353 w 610360"/>
              <a:gd name="connsiteY36" fmla="*/ 74705 h 181385"/>
              <a:gd name="connsiteX37" fmla="*/ 80063 w 610360"/>
              <a:gd name="connsiteY37" fmla="*/ 82325 h 181385"/>
              <a:gd name="connsiteX38" fmla="*/ 49583 w 610360"/>
              <a:gd name="connsiteY38" fmla="*/ 89945 h 181385"/>
              <a:gd name="connsiteX39" fmla="*/ 22913 w 610360"/>
              <a:gd name="connsiteY39" fmla="*/ 97565 h 181385"/>
              <a:gd name="connsiteX40" fmla="*/ 53 w 610360"/>
              <a:gd name="connsiteY40" fmla="*/ 116615 h 18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0360" h="181385">
                <a:moveTo>
                  <a:pt x="53" y="116615"/>
                </a:moveTo>
                <a:cubicBezTo>
                  <a:pt x="1323" y="123600"/>
                  <a:pt x="22446" y="135431"/>
                  <a:pt x="30533" y="139475"/>
                </a:cubicBezTo>
                <a:cubicBezTo>
                  <a:pt x="36623" y="142520"/>
                  <a:pt x="51506" y="145467"/>
                  <a:pt x="57203" y="147095"/>
                </a:cubicBezTo>
                <a:cubicBezTo>
                  <a:pt x="61065" y="148198"/>
                  <a:pt x="64771" y="149802"/>
                  <a:pt x="68633" y="150905"/>
                </a:cubicBezTo>
                <a:cubicBezTo>
                  <a:pt x="78223" y="153645"/>
                  <a:pt x="93495" y="156954"/>
                  <a:pt x="102923" y="158525"/>
                </a:cubicBezTo>
                <a:cubicBezTo>
                  <a:pt x="111781" y="160001"/>
                  <a:pt x="120758" y="160729"/>
                  <a:pt x="129593" y="162335"/>
                </a:cubicBezTo>
                <a:cubicBezTo>
                  <a:pt x="134745" y="163272"/>
                  <a:pt x="139698" y="165118"/>
                  <a:pt x="144833" y="166145"/>
                </a:cubicBezTo>
                <a:cubicBezTo>
                  <a:pt x="152408" y="167660"/>
                  <a:pt x="160118" y="168440"/>
                  <a:pt x="167693" y="169955"/>
                </a:cubicBezTo>
                <a:cubicBezTo>
                  <a:pt x="172828" y="170982"/>
                  <a:pt x="177734" y="173141"/>
                  <a:pt x="182933" y="173765"/>
                </a:cubicBezTo>
                <a:cubicBezTo>
                  <a:pt x="209533" y="176957"/>
                  <a:pt x="262943" y="181385"/>
                  <a:pt x="262943" y="181385"/>
                </a:cubicBezTo>
                <a:cubicBezTo>
                  <a:pt x="316283" y="180115"/>
                  <a:pt x="369661" y="179944"/>
                  <a:pt x="422963" y="177575"/>
                </a:cubicBezTo>
                <a:cubicBezTo>
                  <a:pt x="426975" y="177397"/>
                  <a:pt x="430531" y="174868"/>
                  <a:pt x="434393" y="173765"/>
                </a:cubicBezTo>
                <a:cubicBezTo>
                  <a:pt x="439428" y="172326"/>
                  <a:pt x="444553" y="171225"/>
                  <a:pt x="449633" y="169955"/>
                </a:cubicBezTo>
                <a:cubicBezTo>
                  <a:pt x="453443" y="167415"/>
                  <a:pt x="456967" y="164383"/>
                  <a:pt x="461063" y="162335"/>
                </a:cubicBezTo>
                <a:cubicBezTo>
                  <a:pt x="468873" y="158430"/>
                  <a:pt x="484297" y="156164"/>
                  <a:pt x="491543" y="154715"/>
                </a:cubicBezTo>
                <a:cubicBezTo>
                  <a:pt x="496623" y="152175"/>
                  <a:pt x="501967" y="150105"/>
                  <a:pt x="506783" y="147095"/>
                </a:cubicBezTo>
                <a:cubicBezTo>
                  <a:pt x="512168" y="143730"/>
                  <a:pt x="516343" y="138505"/>
                  <a:pt x="522023" y="135665"/>
                </a:cubicBezTo>
                <a:cubicBezTo>
                  <a:pt x="526707" y="133323"/>
                  <a:pt x="532183" y="133125"/>
                  <a:pt x="537263" y="131855"/>
                </a:cubicBezTo>
                <a:cubicBezTo>
                  <a:pt x="542343" y="128045"/>
                  <a:pt x="546990" y="123575"/>
                  <a:pt x="552503" y="120425"/>
                </a:cubicBezTo>
                <a:cubicBezTo>
                  <a:pt x="555990" y="118432"/>
                  <a:pt x="560797" y="119124"/>
                  <a:pt x="563933" y="116615"/>
                </a:cubicBezTo>
                <a:cubicBezTo>
                  <a:pt x="567509" y="113754"/>
                  <a:pt x="568622" y="108703"/>
                  <a:pt x="571553" y="105185"/>
                </a:cubicBezTo>
                <a:cubicBezTo>
                  <a:pt x="587139" y="86482"/>
                  <a:pt x="580144" y="101345"/>
                  <a:pt x="594413" y="78515"/>
                </a:cubicBezTo>
                <a:cubicBezTo>
                  <a:pt x="599760" y="69959"/>
                  <a:pt x="603114" y="61397"/>
                  <a:pt x="605843" y="51845"/>
                </a:cubicBezTo>
                <a:cubicBezTo>
                  <a:pt x="607282" y="46810"/>
                  <a:pt x="608383" y="41685"/>
                  <a:pt x="609653" y="36605"/>
                </a:cubicBezTo>
                <a:cubicBezTo>
                  <a:pt x="608383" y="25175"/>
                  <a:pt x="613975" y="10447"/>
                  <a:pt x="605843" y="2315"/>
                </a:cubicBezTo>
                <a:cubicBezTo>
                  <a:pt x="599493" y="-4035"/>
                  <a:pt x="588008" y="4519"/>
                  <a:pt x="579173" y="6125"/>
                </a:cubicBezTo>
                <a:cubicBezTo>
                  <a:pt x="560136" y="9586"/>
                  <a:pt x="568825" y="9294"/>
                  <a:pt x="552503" y="13745"/>
                </a:cubicBezTo>
                <a:lnTo>
                  <a:pt x="506783" y="25175"/>
                </a:lnTo>
                <a:lnTo>
                  <a:pt x="491543" y="28985"/>
                </a:lnTo>
                <a:cubicBezTo>
                  <a:pt x="486463" y="30255"/>
                  <a:pt x="481499" y="32146"/>
                  <a:pt x="476303" y="32795"/>
                </a:cubicBezTo>
                <a:lnTo>
                  <a:pt x="445823" y="36605"/>
                </a:lnTo>
                <a:cubicBezTo>
                  <a:pt x="420863" y="40009"/>
                  <a:pt x="384872" y="45983"/>
                  <a:pt x="358193" y="48035"/>
                </a:cubicBezTo>
                <a:cubicBezTo>
                  <a:pt x="336629" y="49694"/>
                  <a:pt x="314991" y="50247"/>
                  <a:pt x="293423" y="51845"/>
                </a:cubicBezTo>
                <a:cubicBezTo>
                  <a:pt x="244620" y="55460"/>
                  <a:pt x="269738" y="54140"/>
                  <a:pt x="232463" y="59465"/>
                </a:cubicBezTo>
                <a:cubicBezTo>
                  <a:pt x="222327" y="60913"/>
                  <a:pt x="212119" y="61827"/>
                  <a:pt x="201983" y="63275"/>
                </a:cubicBezTo>
                <a:cubicBezTo>
                  <a:pt x="169830" y="67868"/>
                  <a:pt x="187276" y="66798"/>
                  <a:pt x="152453" y="70895"/>
                </a:cubicBezTo>
                <a:cubicBezTo>
                  <a:pt x="139777" y="72386"/>
                  <a:pt x="127004" y="73018"/>
                  <a:pt x="114353" y="74705"/>
                </a:cubicBezTo>
                <a:cubicBezTo>
                  <a:pt x="99989" y="76620"/>
                  <a:pt x="93644" y="79307"/>
                  <a:pt x="80063" y="82325"/>
                </a:cubicBezTo>
                <a:cubicBezTo>
                  <a:pt x="27777" y="93944"/>
                  <a:pt x="85326" y="79733"/>
                  <a:pt x="49583" y="89945"/>
                </a:cubicBezTo>
                <a:cubicBezTo>
                  <a:pt x="48162" y="90351"/>
                  <a:pt x="25724" y="95457"/>
                  <a:pt x="22913" y="97565"/>
                </a:cubicBezTo>
                <a:cubicBezTo>
                  <a:pt x="20641" y="99269"/>
                  <a:pt x="-1217" y="109630"/>
                  <a:pt x="53" y="116615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צורה חופשית 5"/>
          <p:cNvSpPr/>
          <p:nvPr/>
        </p:nvSpPr>
        <p:spPr>
          <a:xfrm>
            <a:off x="7297990" y="5067048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צורה חופשית 6"/>
          <p:cNvSpPr/>
          <p:nvPr/>
        </p:nvSpPr>
        <p:spPr>
          <a:xfrm rot="19707001" flipH="1">
            <a:off x="7939177" y="4961224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צורה חופשית 7"/>
          <p:cNvSpPr/>
          <p:nvPr/>
        </p:nvSpPr>
        <p:spPr>
          <a:xfrm>
            <a:off x="9174661" y="5139690"/>
            <a:ext cx="312739" cy="266700"/>
          </a:xfrm>
          <a:custGeom>
            <a:avLst/>
            <a:gdLst>
              <a:gd name="connsiteX0" fmla="*/ 11249 w 312739"/>
              <a:gd name="connsiteY0" fmla="*/ 179070 h 266700"/>
              <a:gd name="connsiteX1" fmla="*/ 26489 w 312739"/>
              <a:gd name="connsiteY1" fmla="*/ 201930 h 266700"/>
              <a:gd name="connsiteX2" fmla="*/ 37919 w 312739"/>
              <a:gd name="connsiteY2" fmla="*/ 209550 h 266700"/>
              <a:gd name="connsiteX3" fmla="*/ 68399 w 312739"/>
              <a:gd name="connsiteY3" fmla="*/ 224790 h 266700"/>
              <a:gd name="connsiteX4" fmla="*/ 79829 w 312739"/>
              <a:gd name="connsiteY4" fmla="*/ 232410 h 266700"/>
              <a:gd name="connsiteX5" fmla="*/ 102689 w 312739"/>
              <a:gd name="connsiteY5" fmla="*/ 240030 h 266700"/>
              <a:gd name="connsiteX6" fmla="*/ 114119 w 312739"/>
              <a:gd name="connsiteY6" fmla="*/ 243840 h 266700"/>
              <a:gd name="connsiteX7" fmla="*/ 136979 w 312739"/>
              <a:gd name="connsiteY7" fmla="*/ 247650 h 266700"/>
              <a:gd name="connsiteX8" fmla="*/ 156029 w 312739"/>
              <a:gd name="connsiteY8" fmla="*/ 251460 h 266700"/>
              <a:gd name="connsiteX9" fmla="*/ 182699 w 312739"/>
              <a:gd name="connsiteY9" fmla="*/ 255270 h 266700"/>
              <a:gd name="connsiteX10" fmla="*/ 255089 w 312739"/>
              <a:gd name="connsiteY10" fmla="*/ 266700 h 266700"/>
              <a:gd name="connsiteX11" fmla="*/ 293189 w 312739"/>
              <a:gd name="connsiteY11" fmla="*/ 262890 h 266700"/>
              <a:gd name="connsiteX12" fmla="*/ 300809 w 312739"/>
              <a:gd name="connsiteY12" fmla="*/ 251460 h 266700"/>
              <a:gd name="connsiteX13" fmla="*/ 308429 w 312739"/>
              <a:gd name="connsiteY13" fmla="*/ 217170 h 266700"/>
              <a:gd name="connsiteX14" fmla="*/ 308429 w 312739"/>
              <a:gd name="connsiteY14" fmla="*/ 76200 h 266700"/>
              <a:gd name="connsiteX15" fmla="*/ 300809 w 312739"/>
              <a:gd name="connsiteY15" fmla="*/ 64770 h 266700"/>
              <a:gd name="connsiteX16" fmla="*/ 296999 w 312739"/>
              <a:gd name="connsiteY16" fmla="*/ 53340 h 266700"/>
              <a:gd name="connsiteX17" fmla="*/ 274139 w 312739"/>
              <a:gd name="connsiteY17" fmla="*/ 38100 h 266700"/>
              <a:gd name="connsiteX18" fmla="*/ 251279 w 312739"/>
              <a:gd name="connsiteY18" fmla="*/ 22860 h 266700"/>
              <a:gd name="connsiteX19" fmla="*/ 228419 w 312739"/>
              <a:gd name="connsiteY19" fmla="*/ 3810 h 266700"/>
              <a:gd name="connsiteX20" fmla="*/ 216989 w 312739"/>
              <a:gd name="connsiteY20" fmla="*/ 0 h 266700"/>
              <a:gd name="connsiteX21" fmla="*/ 171269 w 312739"/>
              <a:gd name="connsiteY21" fmla="*/ 3810 h 266700"/>
              <a:gd name="connsiteX22" fmla="*/ 159839 w 312739"/>
              <a:gd name="connsiteY22" fmla="*/ 7620 h 266700"/>
              <a:gd name="connsiteX23" fmla="*/ 136979 w 312739"/>
              <a:gd name="connsiteY23" fmla="*/ 22860 h 266700"/>
              <a:gd name="connsiteX24" fmla="*/ 114119 w 312739"/>
              <a:gd name="connsiteY24" fmla="*/ 38100 h 266700"/>
              <a:gd name="connsiteX25" fmla="*/ 102689 w 312739"/>
              <a:gd name="connsiteY25" fmla="*/ 49530 h 266700"/>
              <a:gd name="connsiteX26" fmla="*/ 79829 w 312739"/>
              <a:gd name="connsiteY26" fmla="*/ 64770 h 266700"/>
              <a:gd name="connsiteX27" fmla="*/ 49349 w 312739"/>
              <a:gd name="connsiteY27" fmla="*/ 99060 h 266700"/>
              <a:gd name="connsiteX28" fmla="*/ 37919 w 312739"/>
              <a:gd name="connsiteY28" fmla="*/ 106680 h 266700"/>
              <a:gd name="connsiteX29" fmla="*/ 18869 w 312739"/>
              <a:gd name="connsiteY29" fmla="*/ 129540 h 266700"/>
              <a:gd name="connsiteX30" fmla="*/ 7439 w 312739"/>
              <a:gd name="connsiteY30" fmla="*/ 137160 h 266700"/>
              <a:gd name="connsiteX31" fmla="*/ 3629 w 312739"/>
              <a:gd name="connsiteY31" fmla="*/ 148590 h 266700"/>
              <a:gd name="connsiteX32" fmla="*/ 11249 w 312739"/>
              <a:gd name="connsiteY32" fmla="*/ 17907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2739" h="266700">
                <a:moveTo>
                  <a:pt x="11249" y="179070"/>
                </a:moveTo>
                <a:cubicBezTo>
                  <a:pt x="15059" y="187960"/>
                  <a:pt x="20458" y="195038"/>
                  <a:pt x="26489" y="201930"/>
                </a:cubicBezTo>
                <a:cubicBezTo>
                  <a:pt x="29504" y="205376"/>
                  <a:pt x="33899" y="207357"/>
                  <a:pt x="37919" y="209550"/>
                </a:cubicBezTo>
                <a:cubicBezTo>
                  <a:pt x="47891" y="214989"/>
                  <a:pt x="58948" y="218489"/>
                  <a:pt x="68399" y="224790"/>
                </a:cubicBezTo>
                <a:cubicBezTo>
                  <a:pt x="72209" y="227330"/>
                  <a:pt x="75645" y="230550"/>
                  <a:pt x="79829" y="232410"/>
                </a:cubicBezTo>
                <a:cubicBezTo>
                  <a:pt x="87169" y="235672"/>
                  <a:pt x="95069" y="237490"/>
                  <a:pt x="102689" y="240030"/>
                </a:cubicBezTo>
                <a:cubicBezTo>
                  <a:pt x="106499" y="241300"/>
                  <a:pt x="110158" y="243180"/>
                  <a:pt x="114119" y="243840"/>
                </a:cubicBezTo>
                <a:lnTo>
                  <a:pt x="136979" y="247650"/>
                </a:lnTo>
                <a:cubicBezTo>
                  <a:pt x="143350" y="248808"/>
                  <a:pt x="149641" y="250395"/>
                  <a:pt x="156029" y="251460"/>
                </a:cubicBezTo>
                <a:cubicBezTo>
                  <a:pt x="164887" y="252936"/>
                  <a:pt x="173893" y="253509"/>
                  <a:pt x="182699" y="255270"/>
                </a:cubicBezTo>
                <a:cubicBezTo>
                  <a:pt x="246995" y="268129"/>
                  <a:pt x="175683" y="259481"/>
                  <a:pt x="255089" y="266700"/>
                </a:cubicBezTo>
                <a:cubicBezTo>
                  <a:pt x="267789" y="265430"/>
                  <a:pt x="281081" y="266926"/>
                  <a:pt x="293189" y="262890"/>
                </a:cubicBezTo>
                <a:cubicBezTo>
                  <a:pt x="297533" y="261442"/>
                  <a:pt x="299005" y="255669"/>
                  <a:pt x="300809" y="251460"/>
                </a:cubicBezTo>
                <a:cubicBezTo>
                  <a:pt x="302827" y="246752"/>
                  <a:pt x="307751" y="220560"/>
                  <a:pt x="308429" y="217170"/>
                </a:cubicBezTo>
                <a:cubicBezTo>
                  <a:pt x="312230" y="160162"/>
                  <a:pt x="315845" y="138002"/>
                  <a:pt x="308429" y="76200"/>
                </a:cubicBezTo>
                <a:cubicBezTo>
                  <a:pt x="307883" y="71654"/>
                  <a:pt x="302857" y="68866"/>
                  <a:pt x="300809" y="64770"/>
                </a:cubicBezTo>
                <a:cubicBezTo>
                  <a:pt x="299013" y="61178"/>
                  <a:pt x="299839" y="56180"/>
                  <a:pt x="296999" y="53340"/>
                </a:cubicBezTo>
                <a:cubicBezTo>
                  <a:pt x="290523" y="46864"/>
                  <a:pt x="280615" y="44576"/>
                  <a:pt x="274139" y="38100"/>
                </a:cubicBezTo>
                <a:cubicBezTo>
                  <a:pt x="259869" y="23830"/>
                  <a:pt x="267821" y="28374"/>
                  <a:pt x="251279" y="22860"/>
                </a:cubicBezTo>
                <a:cubicBezTo>
                  <a:pt x="242853" y="14434"/>
                  <a:pt x="239028" y="9114"/>
                  <a:pt x="228419" y="3810"/>
                </a:cubicBezTo>
                <a:cubicBezTo>
                  <a:pt x="224827" y="2014"/>
                  <a:pt x="220799" y="1270"/>
                  <a:pt x="216989" y="0"/>
                </a:cubicBezTo>
                <a:cubicBezTo>
                  <a:pt x="201749" y="1270"/>
                  <a:pt x="186428" y="1789"/>
                  <a:pt x="171269" y="3810"/>
                </a:cubicBezTo>
                <a:cubicBezTo>
                  <a:pt x="167288" y="4341"/>
                  <a:pt x="163181" y="5392"/>
                  <a:pt x="159839" y="7620"/>
                </a:cubicBezTo>
                <a:cubicBezTo>
                  <a:pt x="131299" y="26646"/>
                  <a:pt x="164157" y="13801"/>
                  <a:pt x="136979" y="22860"/>
                </a:cubicBezTo>
                <a:cubicBezTo>
                  <a:pt x="100516" y="59323"/>
                  <a:pt x="147202" y="16044"/>
                  <a:pt x="114119" y="38100"/>
                </a:cubicBezTo>
                <a:cubicBezTo>
                  <a:pt x="109636" y="41089"/>
                  <a:pt x="106942" y="46222"/>
                  <a:pt x="102689" y="49530"/>
                </a:cubicBezTo>
                <a:cubicBezTo>
                  <a:pt x="95460" y="55153"/>
                  <a:pt x="79829" y="64770"/>
                  <a:pt x="79829" y="64770"/>
                </a:cubicBezTo>
                <a:cubicBezTo>
                  <a:pt x="70667" y="78513"/>
                  <a:pt x="65008" y="88621"/>
                  <a:pt x="49349" y="99060"/>
                </a:cubicBezTo>
                <a:cubicBezTo>
                  <a:pt x="45539" y="101600"/>
                  <a:pt x="41437" y="103749"/>
                  <a:pt x="37919" y="106680"/>
                </a:cubicBezTo>
                <a:cubicBezTo>
                  <a:pt x="469" y="137888"/>
                  <a:pt x="48839" y="99570"/>
                  <a:pt x="18869" y="129540"/>
                </a:cubicBezTo>
                <a:cubicBezTo>
                  <a:pt x="15631" y="132778"/>
                  <a:pt x="11249" y="134620"/>
                  <a:pt x="7439" y="137160"/>
                </a:cubicBezTo>
                <a:cubicBezTo>
                  <a:pt x="6169" y="140970"/>
                  <a:pt x="5579" y="145079"/>
                  <a:pt x="3629" y="148590"/>
                </a:cubicBezTo>
                <a:cubicBezTo>
                  <a:pt x="-6519" y="166856"/>
                  <a:pt x="7439" y="170180"/>
                  <a:pt x="11249" y="179070"/>
                </a:cubicBezTo>
                <a:close/>
              </a:path>
            </a:pathLst>
          </a:custGeom>
          <a:solidFill>
            <a:srgbClr val="FD7E5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צורה חופשית 8"/>
          <p:cNvSpPr/>
          <p:nvPr/>
        </p:nvSpPr>
        <p:spPr>
          <a:xfrm>
            <a:off x="9367489" y="5971553"/>
            <a:ext cx="533400" cy="160641"/>
          </a:xfrm>
          <a:custGeom>
            <a:avLst/>
            <a:gdLst>
              <a:gd name="connsiteX0" fmla="*/ 0 w 533400"/>
              <a:gd name="connsiteY0" fmla="*/ 69201 h 160641"/>
              <a:gd name="connsiteX1" fmla="*/ 41910 w 533400"/>
              <a:gd name="connsiteY1" fmla="*/ 99681 h 160641"/>
              <a:gd name="connsiteX2" fmla="*/ 80010 w 533400"/>
              <a:gd name="connsiteY2" fmla="*/ 111111 h 160641"/>
              <a:gd name="connsiteX3" fmla="*/ 91440 w 533400"/>
              <a:gd name="connsiteY3" fmla="*/ 114921 h 160641"/>
              <a:gd name="connsiteX4" fmla="*/ 110490 w 533400"/>
              <a:gd name="connsiteY4" fmla="*/ 118731 h 160641"/>
              <a:gd name="connsiteX5" fmla="*/ 125730 w 533400"/>
              <a:gd name="connsiteY5" fmla="*/ 122541 h 160641"/>
              <a:gd name="connsiteX6" fmla="*/ 148590 w 533400"/>
              <a:gd name="connsiteY6" fmla="*/ 126351 h 160641"/>
              <a:gd name="connsiteX7" fmla="*/ 179070 w 533400"/>
              <a:gd name="connsiteY7" fmla="*/ 133971 h 160641"/>
              <a:gd name="connsiteX8" fmla="*/ 205740 w 533400"/>
              <a:gd name="connsiteY8" fmla="*/ 137781 h 160641"/>
              <a:gd name="connsiteX9" fmla="*/ 236220 w 533400"/>
              <a:gd name="connsiteY9" fmla="*/ 145401 h 160641"/>
              <a:gd name="connsiteX10" fmla="*/ 281940 w 533400"/>
              <a:gd name="connsiteY10" fmla="*/ 153021 h 160641"/>
              <a:gd name="connsiteX11" fmla="*/ 320040 w 533400"/>
              <a:gd name="connsiteY11" fmla="*/ 160641 h 160641"/>
              <a:gd name="connsiteX12" fmla="*/ 403860 w 533400"/>
              <a:gd name="connsiteY12" fmla="*/ 156831 h 160641"/>
              <a:gd name="connsiteX13" fmla="*/ 415290 w 533400"/>
              <a:gd name="connsiteY13" fmla="*/ 153021 h 160641"/>
              <a:gd name="connsiteX14" fmla="*/ 449580 w 533400"/>
              <a:gd name="connsiteY14" fmla="*/ 137781 h 160641"/>
              <a:gd name="connsiteX15" fmla="*/ 461010 w 533400"/>
              <a:gd name="connsiteY15" fmla="*/ 133971 h 160641"/>
              <a:gd name="connsiteX16" fmla="*/ 472440 w 533400"/>
              <a:gd name="connsiteY16" fmla="*/ 130161 h 160641"/>
              <a:gd name="connsiteX17" fmla="*/ 499110 w 533400"/>
              <a:gd name="connsiteY17" fmla="*/ 95871 h 160641"/>
              <a:gd name="connsiteX18" fmla="*/ 506730 w 533400"/>
              <a:gd name="connsiteY18" fmla="*/ 84441 h 160641"/>
              <a:gd name="connsiteX19" fmla="*/ 521970 w 533400"/>
              <a:gd name="connsiteY19" fmla="*/ 50151 h 160641"/>
              <a:gd name="connsiteX20" fmla="*/ 525780 w 533400"/>
              <a:gd name="connsiteY20" fmla="*/ 31101 h 160641"/>
              <a:gd name="connsiteX21" fmla="*/ 533400 w 533400"/>
              <a:gd name="connsiteY21" fmla="*/ 8241 h 160641"/>
              <a:gd name="connsiteX22" fmla="*/ 518160 w 533400"/>
              <a:gd name="connsiteY22" fmla="*/ 621 h 160641"/>
              <a:gd name="connsiteX23" fmla="*/ 445770 w 533400"/>
              <a:gd name="connsiteY23" fmla="*/ 8241 h 160641"/>
              <a:gd name="connsiteX24" fmla="*/ 289560 w 533400"/>
              <a:gd name="connsiteY24" fmla="*/ 4431 h 160641"/>
              <a:gd name="connsiteX25" fmla="*/ 262890 w 533400"/>
              <a:gd name="connsiteY25" fmla="*/ 621 h 160641"/>
              <a:gd name="connsiteX26" fmla="*/ 201930 w 533400"/>
              <a:gd name="connsiteY26" fmla="*/ 4431 h 160641"/>
              <a:gd name="connsiteX27" fmla="*/ 190500 w 533400"/>
              <a:gd name="connsiteY27" fmla="*/ 8241 h 160641"/>
              <a:gd name="connsiteX28" fmla="*/ 175260 w 533400"/>
              <a:gd name="connsiteY28" fmla="*/ 12051 h 160641"/>
              <a:gd name="connsiteX29" fmla="*/ 163830 w 533400"/>
              <a:gd name="connsiteY29" fmla="*/ 19671 h 160641"/>
              <a:gd name="connsiteX30" fmla="*/ 148590 w 533400"/>
              <a:gd name="connsiteY30" fmla="*/ 23481 h 160641"/>
              <a:gd name="connsiteX31" fmla="*/ 137160 w 533400"/>
              <a:gd name="connsiteY31" fmla="*/ 27291 h 160641"/>
              <a:gd name="connsiteX32" fmla="*/ 110490 w 533400"/>
              <a:gd name="connsiteY32" fmla="*/ 34911 h 160641"/>
              <a:gd name="connsiteX33" fmla="*/ 72390 w 533400"/>
              <a:gd name="connsiteY33" fmla="*/ 50151 h 160641"/>
              <a:gd name="connsiteX34" fmla="*/ 60960 w 533400"/>
              <a:gd name="connsiteY34" fmla="*/ 53961 h 160641"/>
              <a:gd name="connsiteX35" fmla="*/ 49530 w 533400"/>
              <a:gd name="connsiteY35" fmla="*/ 57771 h 160641"/>
              <a:gd name="connsiteX36" fmla="*/ 0 w 533400"/>
              <a:gd name="connsiteY36" fmla="*/ 69201 h 16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33400" h="160641">
                <a:moveTo>
                  <a:pt x="0" y="69201"/>
                </a:moveTo>
                <a:cubicBezTo>
                  <a:pt x="7411" y="75130"/>
                  <a:pt x="33445" y="96859"/>
                  <a:pt x="41910" y="99681"/>
                </a:cubicBezTo>
                <a:cubicBezTo>
                  <a:pt x="96235" y="117789"/>
                  <a:pt x="39703" y="99595"/>
                  <a:pt x="80010" y="111111"/>
                </a:cubicBezTo>
                <a:cubicBezTo>
                  <a:pt x="83872" y="112214"/>
                  <a:pt x="87544" y="113947"/>
                  <a:pt x="91440" y="114921"/>
                </a:cubicBezTo>
                <a:cubicBezTo>
                  <a:pt x="97722" y="116492"/>
                  <a:pt x="104168" y="117326"/>
                  <a:pt x="110490" y="118731"/>
                </a:cubicBezTo>
                <a:cubicBezTo>
                  <a:pt x="115602" y="119867"/>
                  <a:pt x="120595" y="121514"/>
                  <a:pt x="125730" y="122541"/>
                </a:cubicBezTo>
                <a:cubicBezTo>
                  <a:pt x="133305" y="124056"/>
                  <a:pt x="141036" y="124732"/>
                  <a:pt x="148590" y="126351"/>
                </a:cubicBezTo>
                <a:cubicBezTo>
                  <a:pt x="158830" y="128545"/>
                  <a:pt x="168703" y="132490"/>
                  <a:pt x="179070" y="133971"/>
                </a:cubicBezTo>
                <a:cubicBezTo>
                  <a:pt x="187960" y="135241"/>
                  <a:pt x="196934" y="136020"/>
                  <a:pt x="205740" y="137781"/>
                </a:cubicBezTo>
                <a:cubicBezTo>
                  <a:pt x="216009" y="139835"/>
                  <a:pt x="225853" y="143920"/>
                  <a:pt x="236220" y="145401"/>
                </a:cubicBezTo>
                <a:cubicBezTo>
                  <a:pt x="287328" y="152702"/>
                  <a:pt x="241085" y="145593"/>
                  <a:pt x="281940" y="153021"/>
                </a:cubicBezTo>
                <a:cubicBezTo>
                  <a:pt x="316193" y="159249"/>
                  <a:pt x="293084" y="153902"/>
                  <a:pt x="320040" y="160641"/>
                </a:cubicBezTo>
                <a:cubicBezTo>
                  <a:pt x="347980" y="159371"/>
                  <a:pt x="375980" y="159061"/>
                  <a:pt x="403860" y="156831"/>
                </a:cubicBezTo>
                <a:cubicBezTo>
                  <a:pt x="407863" y="156511"/>
                  <a:pt x="411698" y="154817"/>
                  <a:pt x="415290" y="153021"/>
                </a:cubicBezTo>
                <a:cubicBezTo>
                  <a:pt x="451516" y="134908"/>
                  <a:pt x="390603" y="157440"/>
                  <a:pt x="449580" y="137781"/>
                </a:cubicBezTo>
                <a:lnTo>
                  <a:pt x="461010" y="133971"/>
                </a:lnTo>
                <a:lnTo>
                  <a:pt x="472440" y="130161"/>
                </a:lnTo>
                <a:cubicBezTo>
                  <a:pt x="490346" y="112255"/>
                  <a:pt x="480881" y="123214"/>
                  <a:pt x="499110" y="95871"/>
                </a:cubicBezTo>
                <a:cubicBezTo>
                  <a:pt x="501650" y="92061"/>
                  <a:pt x="505282" y="88785"/>
                  <a:pt x="506730" y="84441"/>
                </a:cubicBezTo>
                <a:cubicBezTo>
                  <a:pt x="515798" y="57237"/>
                  <a:pt x="509895" y="68264"/>
                  <a:pt x="521970" y="50151"/>
                </a:cubicBezTo>
                <a:cubicBezTo>
                  <a:pt x="523240" y="43801"/>
                  <a:pt x="524076" y="37349"/>
                  <a:pt x="525780" y="31101"/>
                </a:cubicBezTo>
                <a:cubicBezTo>
                  <a:pt x="527893" y="23352"/>
                  <a:pt x="533400" y="8241"/>
                  <a:pt x="533400" y="8241"/>
                </a:cubicBezTo>
                <a:cubicBezTo>
                  <a:pt x="528320" y="5701"/>
                  <a:pt x="523832" y="920"/>
                  <a:pt x="518160" y="621"/>
                </a:cubicBezTo>
                <a:cubicBezTo>
                  <a:pt x="480374" y="-1368"/>
                  <a:pt x="472789" y="1486"/>
                  <a:pt x="445770" y="8241"/>
                </a:cubicBezTo>
                <a:lnTo>
                  <a:pt x="289560" y="4431"/>
                </a:lnTo>
                <a:cubicBezTo>
                  <a:pt x="280588" y="4057"/>
                  <a:pt x="271870" y="621"/>
                  <a:pt x="262890" y="621"/>
                </a:cubicBezTo>
                <a:cubicBezTo>
                  <a:pt x="242530" y="621"/>
                  <a:pt x="222250" y="3161"/>
                  <a:pt x="201930" y="4431"/>
                </a:cubicBezTo>
                <a:cubicBezTo>
                  <a:pt x="198120" y="5701"/>
                  <a:pt x="194362" y="7138"/>
                  <a:pt x="190500" y="8241"/>
                </a:cubicBezTo>
                <a:cubicBezTo>
                  <a:pt x="185465" y="9680"/>
                  <a:pt x="180073" y="9988"/>
                  <a:pt x="175260" y="12051"/>
                </a:cubicBezTo>
                <a:cubicBezTo>
                  <a:pt x="171051" y="13855"/>
                  <a:pt x="168039" y="17867"/>
                  <a:pt x="163830" y="19671"/>
                </a:cubicBezTo>
                <a:cubicBezTo>
                  <a:pt x="159017" y="21734"/>
                  <a:pt x="153625" y="22042"/>
                  <a:pt x="148590" y="23481"/>
                </a:cubicBezTo>
                <a:cubicBezTo>
                  <a:pt x="144728" y="24584"/>
                  <a:pt x="141022" y="26188"/>
                  <a:pt x="137160" y="27291"/>
                </a:cubicBezTo>
                <a:cubicBezTo>
                  <a:pt x="127493" y="30053"/>
                  <a:pt x="119625" y="30996"/>
                  <a:pt x="110490" y="34911"/>
                </a:cubicBezTo>
                <a:cubicBezTo>
                  <a:pt x="71248" y="51729"/>
                  <a:pt x="124423" y="32807"/>
                  <a:pt x="72390" y="50151"/>
                </a:cubicBezTo>
                <a:lnTo>
                  <a:pt x="60960" y="53961"/>
                </a:lnTo>
                <a:cubicBezTo>
                  <a:pt x="57150" y="55231"/>
                  <a:pt x="53546" y="57771"/>
                  <a:pt x="49530" y="57771"/>
                </a:cubicBezTo>
                <a:lnTo>
                  <a:pt x="0" y="69201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צורה חופשית 9"/>
          <p:cNvSpPr/>
          <p:nvPr/>
        </p:nvSpPr>
        <p:spPr>
          <a:xfrm>
            <a:off x="9197340" y="4968240"/>
            <a:ext cx="335727" cy="187196"/>
          </a:xfrm>
          <a:custGeom>
            <a:avLst/>
            <a:gdLst>
              <a:gd name="connsiteX0" fmla="*/ 323850 w 335727"/>
              <a:gd name="connsiteY0" fmla="*/ 99060 h 187196"/>
              <a:gd name="connsiteX1" fmla="*/ 201930 w 335727"/>
              <a:gd name="connsiteY1" fmla="*/ 106680 h 187196"/>
              <a:gd name="connsiteX2" fmla="*/ 179070 w 335727"/>
              <a:gd name="connsiteY2" fmla="*/ 114300 h 187196"/>
              <a:gd name="connsiteX3" fmla="*/ 163830 w 335727"/>
              <a:gd name="connsiteY3" fmla="*/ 118110 h 187196"/>
              <a:gd name="connsiteX4" fmla="*/ 133350 w 335727"/>
              <a:gd name="connsiteY4" fmla="*/ 129540 h 187196"/>
              <a:gd name="connsiteX5" fmla="*/ 102870 w 335727"/>
              <a:gd name="connsiteY5" fmla="*/ 144780 h 187196"/>
              <a:gd name="connsiteX6" fmla="*/ 87630 w 335727"/>
              <a:gd name="connsiteY6" fmla="*/ 148590 h 187196"/>
              <a:gd name="connsiteX7" fmla="*/ 57150 w 335727"/>
              <a:gd name="connsiteY7" fmla="*/ 163830 h 187196"/>
              <a:gd name="connsiteX8" fmla="*/ 22860 w 335727"/>
              <a:gd name="connsiteY8" fmla="*/ 175260 h 187196"/>
              <a:gd name="connsiteX9" fmla="*/ 11430 w 335727"/>
              <a:gd name="connsiteY9" fmla="*/ 186690 h 187196"/>
              <a:gd name="connsiteX10" fmla="*/ 0 w 335727"/>
              <a:gd name="connsiteY10" fmla="*/ 182880 h 187196"/>
              <a:gd name="connsiteX11" fmla="*/ 11430 w 335727"/>
              <a:gd name="connsiteY11" fmla="*/ 171450 h 187196"/>
              <a:gd name="connsiteX12" fmla="*/ 38100 w 335727"/>
              <a:gd name="connsiteY12" fmla="*/ 133350 h 187196"/>
              <a:gd name="connsiteX13" fmla="*/ 72390 w 335727"/>
              <a:gd name="connsiteY13" fmla="*/ 95250 h 187196"/>
              <a:gd name="connsiteX14" fmla="*/ 87630 w 335727"/>
              <a:gd name="connsiteY14" fmla="*/ 83820 h 187196"/>
              <a:gd name="connsiteX15" fmla="*/ 106680 w 335727"/>
              <a:gd name="connsiteY15" fmla="*/ 64770 h 187196"/>
              <a:gd name="connsiteX16" fmla="*/ 114300 w 335727"/>
              <a:gd name="connsiteY16" fmla="*/ 53340 h 187196"/>
              <a:gd name="connsiteX17" fmla="*/ 137160 w 335727"/>
              <a:gd name="connsiteY17" fmla="*/ 41910 h 187196"/>
              <a:gd name="connsiteX18" fmla="*/ 148590 w 335727"/>
              <a:gd name="connsiteY18" fmla="*/ 30480 h 187196"/>
              <a:gd name="connsiteX19" fmla="*/ 182880 w 335727"/>
              <a:gd name="connsiteY19" fmla="*/ 19050 h 187196"/>
              <a:gd name="connsiteX20" fmla="*/ 198120 w 335727"/>
              <a:gd name="connsiteY20" fmla="*/ 11430 h 187196"/>
              <a:gd name="connsiteX21" fmla="*/ 224790 w 335727"/>
              <a:gd name="connsiteY21" fmla="*/ 3810 h 187196"/>
              <a:gd name="connsiteX22" fmla="*/ 236220 w 335727"/>
              <a:gd name="connsiteY22" fmla="*/ 0 h 187196"/>
              <a:gd name="connsiteX23" fmla="*/ 289560 w 335727"/>
              <a:gd name="connsiteY23" fmla="*/ 3810 h 187196"/>
              <a:gd name="connsiteX24" fmla="*/ 300990 w 335727"/>
              <a:gd name="connsiteY24" fmla="*/ 26670 h 187196"/>
              <a:gd name="connsiteX25" fmla="*/ 308610 w 335727"/>
              <a:gd name="connsiteY25" fmla="*/ 41910 h 187196"/>
              <a:gd name="connsiteX26" fmla="*/ 316230 w 335727"/>
              <a:gd name="connsiteY26" fmla="*/ 64770 h 187196"/>
              <a:gd name="connsiteX27" fmla="*/ 320040 w 335727"/>
              <a:gd name="connsiteY27" fmla="*/ 76200 h 187196"/>
              <a:gd name="connsiteX28" fmla="*/ 323850 w 335727"/>
              <a:gd name="connsiteY28" fmla="*/ 99060 h 18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5727" h="187196">
                <a:moveTo>
                  <a:pt x="323850" y="99060"/>
                </a:moveTo>
                <a:cubicBezTo>
                  <a:pt x="304165" y="104140"/>
                  <a:pt x="231258" y="100395"/>
                  <a:pt x="201930" y="106680"/>
                </a:cubicBezTo>
                <a:cubicBezTo>
                  <a:pt x="194076" y="108363"/>
                  <a:pt x="186862" y="112352"/>
                  <a:pt x="179070" y="114300"/>
                </a:cubicBezTo>
                <a:cubicBezTo>
                  <a:pt x="173990" y="115570"/>
                  <a:pt x="168865" y="116671"/>
                  <a:pt x="163830" y="118110"/>
                </a:cubicBezTo>
                <a:cubicBezTo>
                  <a:pt x="155446" y="120505"/>
                  <a:pt x="139892" y="126521"/>
                  <a:pt x="133350" y="129540"/>
                </a:cubicBezTo>
                <a:cubicBezTo>
                  <a:pt x="123036" y="134300"/>
                  <a:pt x="113890" y="142025"/>
                  <a:pt x="102870" y="144780"/>
                </a:cubicBezTo>
                <a:cubicBezTo>
                  <a:pt x="97790" y="146050"/>
                  <a:pt x="92464" y="146576"/>
                  <a:pt x="87630" y="148590"/>
                </a:cubicBezTo>
                <a:cubicBezTo>
                  <a:pt x="77145" y="152959"/>
                  <a:pt x="67697" y="159611"/>
                  <a:pt x="57150" y="163830"/>
                </a:cubicBezTo>
                <a:cubicBezTo>
                  <a:pt x="33238" y="173395"/>
                  <a:pt x="44735" y="169791"/>
                  <a:pt x="22860" y="175260"/>
                </a:cubicBezTo>
                <a:cubicBezTo>
                  <a:pt x="19050" y="179070"/>
                  <a:pt x="16542" y="184986"/>
                  <a:pt x="11430" y="186690"/>
                </a:cubicBezTo>
                <a:cubicBezTo>
                  <a:pt x="7620" y="187960"/>
                  <a:pt x="0" y="186896"/>
                  <a:pt x="0" y="182880"/>
                </a:cubicBezTo>
                <a:lnTo>
                  <a:pt x="11430" y="171450"/>
                </a:lnTo>
                <a:cubicBezTo>
                  <a:pt x="19467" y="139302"/>
                  <a:pt x="8217" y="173194"/>
                  <a:pt x="38100" y="133350"/>
                </a:cubicBezTo>
                <a:cubicBezTo>
                  <a:pt x="49089" y="118698"/>
                  <a:pt x="56761" y="106971"/>
                  <a:pt x="72390" y="95250"/>
                </a:cubicBezTo>
                <a:cubicBezTo>
                  <a:pt x="77470" y="91440"/>
                  <a:pt x="83140" y="88310"/>
                  <a:pt x="87630" y="83820"/>
                </a:cubicBezTo>
                <a:cubicBezTo>
                  <a:pt x="113030" y="58420"/>
                  <a:pt x="76200" y="85090"/>
                  <a:pt x="106680" y="64770"/>
                </a:cubicBezTo>
                <a:cubicBezTo>
                  <a:pt x="109220" y="60960"/>
                  <a:pt x="111062" y="56578"/>
                  <a:pt x="114300" y="53340"/>
                </a:cubicBezTo>
                <a:cubicBezTo>
                  <a:pt x="121686" y="45954"/>
                  <a:pt x="127864" y="45009"/>
                  <a:pt x="137160" y="41910"/>
                </a:cubicBezTo>
                <a:cubicBezTo>
                  <a:pt x="140970" y="38100"/>
                  <a:pt x="143880" y="33097"/>
                  <a:pt x="148590" y="30480"/>
                </a:cubicBezTo>
                <a:cubicBezTo>
                  <a:pt x="182880" y="11430"/>
                  <a:pt x="160020" y="30480"/>
                  <a:pt x="182880" y="19050"/>
                </a:cubicBezTo>
                <a:cubicBezTo>
                  <a:pt x="187960" y="16510"/>
                  <a:pt x="192900" y="13667"/>
                  <a:pt x="198120" y="11430"/>
                </a:cubicBezTo>
                <a:cubicBezTo>
                  <a:pt x="207255" y="7515"/>
                  <a:pt x="215123" y="6572"/>
                  <a:pt x="224790" y="3810"/>
                </a:cubicBezTo>
                <a:cubicBezTo>
                  <a:pt x="228652" y="2707"/>
                  <a:pt x="232410" y="1270"/>
                  <a:pt x="236220" y="0"/>
                </a:cubicBezTo>
                <a:cubicBezTo>
                  <a:pt x="254000" y="1270"/>
                  <a:pt x="272267" y="-513"/>
                  <a:pt x="289560" y="3810"/>
                </a:cubicBezTo>
                <a:cubicBezTo>
                  <a:pt x="295418" y="5274"/>
                  <a:pt x="299232" y="22567"/>
                  <a:pt x="300990" y="26670"/>
                </a:cubicBezTo>
                <a:cubicBezTo>
                  <a:pt x="303227" y="31890"/>
                  <a:pt x="306501" y="36637"/>
                  <a:pt x="308610" y="41910"/>
                </a:cubicBezTo>
                <a:cubicBezTo>
                  <a:pt x="311593" y="49368"/>
                  <a:pt x="313690" y="57150"/>
                  <a:pt x="316230" y="64770"/>
                </a:cubicBezTo>
                <a:cubicBezTo>
                  <a:pt x="317500" y="68580"/>
                  <a:pt x="317812" y="72858"/>
                  <a:pt x="320040" y="76200"/>
                </a:cubicBezTo>
                <a:cubicBezTo>
                  <a:pt x="336276" y="100554"/>
                  <a:pt x="343535" y="93980"/>
                  <a:pt x="323850" y="99060"/>
                </a:cubicBezTo>
                <a:close/>
              </a:path>
            </a:pathLst>
          </a:custGeom>
          <a:solidFill>
            <a:srgbClr val="2D1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צורה חופשית 10"/>
          <p:cNvSpPr/>
          <p:nvPr/>
        </p:nvSpPr>
        <p:spPr>
          <a:xfrm flipH="1">
            <a:off x="9717789" y="5005942"/>
            <a:ext cx="335727" cy="187196"/>
          </a:xfrm>
          <a:custGeom>
            <a:avLst/>
            <a:gdLst>
              <a:gd name="connsiteX0" fmla="*/ 323850 w 335727"/>
              <a:gd name="connsiteY0" fmla="*/ 99060 h 187196"/>
              <a:gd name="connsiteX1" fmla="*/ 201930 w 335727"/>
              <a:gd name="connsiteY1" fmla="*/ 106680 h 187196"/>
              <a:gd name="connsiteX2" fmla="*/ 179070 w 335727"/>
              <a:gd name="connsiteY2" fmla="*/ 114300 h 187196"/>
              <a:gd name="connsiteX3" fmla="*/ 163830 w 335727"/>
              <a:gd name="connsiteY3" fmla="*/ 118110 h 187196"/>
              <a:gd name="connsiteX4" fmla="*/ 133350 w 335727"/>
              <a:gd name="connsiteY4" fmla="*/ 129540 h 187196"/>
              <a:gd name="connsiteX5" fmla="*/ 102870 w 335727"/>
              <a:gd name="connsiteY5" fmla="*/ 144780 h 187196"/>
              <a:gd name="connsiteX6" fmla="*/ 87630 w 335727"/>
              <a:gd name="connsiteY6" fmla="*/ 148590 h 187196"/>
              <a:gd name="connsiteX7" fmla="*/ 57150 w 335727"/>
              <a:gd name="connsiteY7" fmla="*/ 163830 h 187196"/>
              <a:gd name="connsiteX8" fmla="*/ 22860 w 335727"/>
              <a:gd name="connsiteY8" fmla="*/ 175260 h 187196"/>
              <a:gd name="connsiteX9" fmla="*/ 11430 w 335727"/>
              <a:gd name="connsiteY9" fmla="*/ 186690 h 187196"/>
              <a:gd name="connsiteX10" fmla="*/ 0 w 335727"/>
              <a:gd name="connsiteY10" fmla="*/ 182880 h 187196"/>
              <a:gd name="connsiteX11" fmla="*/ 11430 w 335727"/>
              <a:gd name="connsiteY11" fmla="*/ 171450 h 187196"/>
              <a:gd name="connsiteX12" fmla="*/ 38100 w 335727"/>
              <a:gd name="connsiteY12" fmla="*/ 133350 h 187196"/>
              <a:gd name="connsiteX13" fmla="*/ 72390 w 335727"/>
              <a:gd name="connsiteY13" fmla="*/ 95250 h 187196"/>
              <a:gd name="connsiteX14" fmla="*/ 87630 w 335727"/>
              <a:gd name="connsiteY14" fmla="*/ 83820 h 187196"/>
              <a:gd name="connsiteX15" fmla="*/ 106680 w 335727"/>
              <a:gd name="connsiteY15" fmla="*/ 64770 h 187196"/>
              <a:gd name="connsiteX16" fmla="*/ 114300 w 335727"/>
              <a:gd name="connsiteY16" fmla="*/ 53340 h 187196"/>
              <a:gd name="connsiteX17" fmla="*/ 137160 w 335727"/>
              <a:gd name="connsiteY17" fmla="*/ 41910 h 187196"/>
              <a:gd name="connsiteX18" fmla="*/ 148590 w 335727"/>
              <a:gd name="connsiteY18" fmla="*/ 30480 h 187196"/>
              <a:gd name="connsiteX19" fmla="*/ 182880 w 335727"/>
              <a:gd name="connsiteY19" fmla="*/ 19050 h 187196"/>
              <a:gd name="connsiteX20" fmla="*/ 198120 w 335727"/>
              <a:gd name="connsiteY20" fmla="*/ 11430 h 187196"/>
              <a:gd name="connsiteX21" fmla="*/ 224790 w 335727"/>
              <a:gd name="connsiteY21" fmla="*/ 3810 h 187196"/>
              <a:gd name="connsiteX22" fmla="*/ 236220 w 335727"/>
              <a:gd name="connsiteY22" fmla="*/ 0 h 187196"/>
              <a:gd name="connsiteX23" fmla="*/ 289560 w 335727"/>
              <a:gd name="connsiteY23" fmla="*/ 3810 h 187196"/>
              <a:gd name="connsiteX24" fmla="*/ 300990 w 335727"/>
              <a:gd name="connsiteY24" fmla="*/ 26670 h 187196"/>
              <a:gd name="connsiteX25" fmla="*/ 308610 w 335727"/>
              <a:gd name="connsiteY25" fmla="*/ 41910 h 187196"/>
              <a:gd name="connsiteX26" fmla="*/ 316230 w 335727"/>
              <a:gd name="connsiteY26" fmla="*/ 64770 h 187196"/>
              <a:gd name="connsiteX27" fmla="*/ 320040 w 335727"/>
              <a:gd name="connsiteY27" fmla="*/ 76200 h 187196"/>
              <a:gd name="connsiteX28" fmla="*/ 323850 w 335727"/>
              <a:gd name="connsiteY28" fmla="*/ 99060 h 18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5727" h="187196">
                <a:moveTo>
                  <a:pt x="323850" y="99060"/>
                </a:moveTo>
                <a:cubicBezTo>
                  <a:pt x="304165" y="104140"/>
                  <a:pt x="231258" y="100395"/>
                  <a:pt x="201930" y="106680"/>
                </a:cubicBezTo>
                <a:cubicBezTo>
                  <a:pt x="194076" y="108363"/>
                  <a:pt x="186862" y="112352"/>
                  <a:pt x="179070" y="114300"/>
                </a:cubicBezTo>
                <a:cubicBezTo>
                  <a:pt x="173990" y="115570"/>
                  <a:pt x="168865" y="116671"/>
                  <a:pt x="163830" y="118110"/>
                </a:cubicBezTo>
                <a:cubicBezTo>
                  <a:pt x="155446" y="120505"/>
                  <a:pt x="139892" y="126521"/>
                  <a:pt x="133350" y="129540"/>
                </a:cubicBezTo>
                <a:cubicBezTo>
                  <a:pt x="123036" y="134300"/>
                  <a:pt x="113890" y="142025"/>
                  <a:pt x="102870" y="144780"/>
                </a:cubicBezTo>
                <a:cubicBezTo>
                  <a:pt x="97790" y="146050"/>
                  <a:pt x="92464" y="146576"/>
                  <a:pt x="87630" y="148590"/>
                </a:cubicBezTo>
                <a:cubicBezTo>
                  <a:pt x="77145" y="152959"/>
                  <a:pt x="67697" y="159611"/>
                  <a:pt x="57150" y="163830"/>
                </a:cubicBezTo>
                <a:cubicBezTo>
                  <a:pt x="33238" y="173395"/>
                  <a:pt x="44735" y="169791"/>
                  <a:pt x="22860" y="175260"/>
                </a:cubicBezTo>
                <a:cubicBezTo>
                  <a:pt x="19050" y="179070"/>
                  <a:pt x="16542" y="184986"/>
                  <a:pt x="11430" y="186690"/>
                </a:cubicBezTo>
                <a:cubicBezTo>
                  <a:pt x="7620" y="187960"/>
                  <a:pt x="0" y="186896"/>
                  <a:pt x="0" y="182880"/>
                </a:cubicBezTo>
                <a:lnTo>
                  <a:pt x="11430" y="171450"/>
                </a:lnTo>
                <a:cubicBezTo>
                  <a:pt x="19467" y="139302"/>
                  <a:pt x="8217" y="173194"/>
                  <a:pt x="38100" y="133350"/>
                </a:cubicBezTo>
                <a:cubicBezTo>
                  <a:pt x="49089" y="118698"/>
                  <a:pt x="56761" y="106971"/>
                  <a:pt x="72390" y="95250"/>
                </a:cubicBezTo>
                <a:cubicBezTo>
                  <a:pt x="77470" y="91440"/>
                  <a:pt x="83140" y="88310"/>
                  <a:pt x="87630" y="83820"/>
                </a:cubicBezTo>
                <a:cubicBezTo>
                  <a:pt x="113030" y="58420"/>
                  <a:pt x="76200" y="85090"/>
                  <a:pt x="106680" y="64770"/>
                </a:cubicBezTo>
                <a:cubicBezTo>
                  <a:pt x="109220" y="60960"/>
                  <a:pt x="111062" y="56578"/>
                  <a:pt x="114300" y="53340"/>
                </a:cubicBezTo>
                <a:cubicBezTo>
                  <a:pt x="121686" y="45954"/>
                  <a:pt x="127864" y="45009"/>
                  <a:pt x="137160" y="41910"/>
                </a:cubicBezTo>
                <a:cubicBezTo>
                  <a:pt x="140970" y="38100"/>
                  <a:pt x="143880" y="33097"/>
                  <a:pt x="148590" y="30480"/>
                </a:cubicBezTo>
                <a:cubicBezTo>
                  <a:pt x="182880" y="11430"/>
                  <a:pt x="160020" y="30480"/>
                  <a:pt x="182880" y="19050"/>
                </a:cubicBezTo>
                <a:cubicBezTo>
                  <a:pt x="187960" y="16510"/>
                  <a:pt x="192900" y="13667"/>
                  <a:pt x="198120" y="11430"/>
                </a:cubicBezTo>
                <a:cubicBezTo>
                  <a:pt x="207255" y="7515"/>
                  <a:pt x="215123" y="6572"/>
                  <a:pt x="224790" y="3810"/>
                </a:cubicBezTo>
                <a:cubicBezTo>
                  <a:pt x="228652" y="2707"/>
                  <a:pt x="232410" y="1270"/>
                  <a:pt x="236220" y="0"/>
                </a:cubicBezTo>
                <a:cubicBezTo>
                  <a:pt x="254000" y="1270"/>
                  <a:pt x="272267" y="-513"/>
                  <a:pt x="289560" y="3810"/>
                </a:cubicBezTo>
                <a:cubicBezTo>
                  <a:pt x="295418" y="5274"/>
                  <a:pt x="299232" y="22567"/>
                  <a:pt x="300990" y="26670"/>
                </a:cubicBezTo>
                <a:cubicBezTo>
                  <a:pt x="303227" y="31890"/>
                  <a:pt x="306501" y="36637"/>
                  <a:pt x="308610" y="41910"/>
                </a:cubicBezTo>
                <a:cubicBezTo>
                  <a:pt x="311593" y="49368"/>
                  <a:pt x="313690" y="57150"/>
                  <a:pt x="316230" y="64770"/>
                </a:cubicBezTo>
                <a:cubicBezTo>
                  <a:pt x="317500" y="68580"/>
                  <a:pt x="317812" y="72858"/>
                  <a:pt x="320040" y="76200"/>
                </a:cubicBezTo>
                <a:cubicBezTo>
                  <a:pt x="336276" y="100554"/>
                  <a:pt x="343535" y="93980"/>
                  <a:pt x="323850" y="99060"/>
                </a:cubicBezTo>
                <a:close/>
              </a:path>
            </a:pathLst>
          </a:custGeom>
          <a:solidFill>
            <a:srgbClr val="2D1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הסבר אליפטי 11"/>
          <p:cNvSpPr/>
          <p:nvPr/>
        </p:nvSpPr>
        <p:spPr>
          <a:xfrm>
            <a:off x="8285673" y="3423531"/>
            <a:ext cx="1062335" cy="775927"/>
          </a:xfrm>
          <a:prstGeom prst="wedgeEllipseCallout">
            <a:avLst>
              <a:gd name="adj1" fmla="val 45469"/>
              <a:gd name="adj2" fmla="val 874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איה...</a:t>
            </a:r>
            <a:endParaRPr lang="he-IL" dirty="0">
              <a:solidFill>
                <a:sysClr val="windowText" lastClr="000000"/>
              </a:solidFill>
            </a:endParaRPr>
          </a:p>
        </p:txBody>
      </p:sp>
      <p:sp>
        <p:nvSpPr>
          <p:cNvPr id="13" name="הסבר אליפטי 12"/>
          <p:cNvSpPr/>
          <p:nvPr/>
        </p:nvSpPr>
        <p:spPr>
          <a:xfrm>
            <a:off x="4392538" y="4674521"/>
            <a:ext cx="1907697" cy="1783249"/>
          </a:xfrm>
          <a:prstGeom prst="wedgeEllipseCallout">
            <a:avLst>
              <a:gd name="adj1" fmla="val 59804"/>
              <a:gd name="adj2" fmla="val 2848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או ז'אן פול! אני מצטערת נורא! חשבתי שאתה אחד הנבלים!</a:t>
            </a:r>
            <a:endParaRPr lang="he-IL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t="5241" r="15725" b="53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485" y="4217235"/>
            <a:ext cx="3018208" cy="2829850"/>
          </a:xfrm>
          <a:prstGeom prst="rect">
            <a:avLst/>
          </a:prstGeom>
        </p:spPr>
      </p:pic>
      <p:sp>
        <p:nvSpPr>
          <p:cNvPr id="5" name="צורה חופשית 4"/>
          <p:cNvSpPr/>
          <p:nvPr/>
        </p:nvSpPr>
        <p:spPr>
          <a:xfrm rot="693882">
            <a:off x="7600897" y="5602195"/>
            <a:ext cx="610360" cy="181385"/>
          </a:xfrm>
          <a:custGeom>
            <a:avLst/>
            <a:gdLst>
              <a:gd name="connsiteX0" fmla="*/ 53 w 610360"/>
              <a:gd name="connsiteY0" fmla="*/ 116615 h 181385"/>
              <a:gd name="connsiteX1" fmla="*/ 30533 w 610360"/>
              <a:gd name="connsiteY1" fmla="*/ 139475 h 181385"/>
              <a:gd name="connsiteX2" fmla="*/ 57203 w 610360"/>
              <a:gd name="connsiteY2" fmla="*/ 147095 h 181385"/>
              <a:gd name="connsiteX3" fmla="*/ 68633 w 610360"/>
              <a:gd name="connsiteY3" fmla="*/ 150905 h 181385"/>
              <a:gd name="connsiteX4" fmla="*/ 102923 w 610360"/>
              <a:gd name="connsiteY4" fmla="*/ 158525 h 181385"/>
              <a:gd name="connsiteX5" fmla="*/ 129593 w 610360"/>
              <a:gd name="connsiteY5" fmla="*/ 162335 h 181385"/>
              <a:gd name="connsiteX6" fmla="*/ 144833 w 610360"/>
              <a:gd name="connsiteY6" fmla="*/ 166145 h 181385"/>
              <a:gd name="connsiteX7" fmla="*/ 167693 w 610360"/>
              <a:gd name="connsiteY7" fmla="*/ 169955 h 181385"/>
              <a:gd name="connsiteX8" fmla="*/ 182933 w 610360"/>
              <a:gd name="connsiteY8" fmla="*/ 173765 h 181385"/>
              <a:gd name="connsiteX9" fmla="*/ 262943 w 610360"/>
              <a:gd name="connsiteY9" fmla="*/ 181385 h 181385"/>
              <a:gd name="connsiteX10" fmla="*/ 422963 w 610360"/>
              <a:gd name="connsiteY10" fmla="*/ 177575 h 181385"/>
              <a:gd name="connsiteX11" fmla="*/ 434393 w 610360"/>
              <a:gd name="connsiteY11" fmla="*/ 173765 h 181385"/>
              <a:gd name="connsiteX12" fmla="*/ 449633 w 610360"/>
              <a:gd name="connsiteY12" fmla="*/ 169955 h 181385"/>
              <a:gd name="connsiteX13" fmla="*/ 461063 w 610360"/>
              <a:gd name="connsiteY13" fmla="*/ 162335 h 181385"/>
              <a:gd name="connsiteX14" fmla="*/ 491543 w 610360"/>
              <a:gd name="connsiteY14" fmla="*/ 154715 h 181385"/>
              <a:gd name="connsiteX15" fmla="*/ 506783 w 610360"/>
              <a:gd name="connsiteY15" fmla="*/ 147095 h 181385"/>
              <a:gd name="connsiteX16" fmla="*/ 522023 w 610360"/>
              <a:gd name="connsiteY16" fmla="*/ 135665 h 181385"/>
              <a:gd name="connsiteX17" fmla="*/ 537263 w 610360"/>
              <a:gd name="connsiteY17" fmla="*/ 131855 h 181385"/>
              <a:gd name="connsiteX18" fmla="*/ 552503 w 610360"/>
              <a:gd name="connsiteY18" fmla="*/ 120425 h 181385"/>
              <a:gd name="connsiteX19" fmla="*/ 563933 w 610360"/>
              <a:gd name="connsiteY19" fmla="*/ 116615 h 181385"/>
              <a:gd name="connsiteX20" fmla="*/ 571553 w 610360"/>
              <a:gd name="connsiteY20" fmla="*/ 105185 h 181385"/>
              <a:gd name="connsiteX21" fmla="*/ 594413 w 610360"/>
              <a:gd name="connsiteY21" fmla="*/ 78515 h 181385"/>
              <a:gd name="connsiteX22" fmla="*/ 605843 w 610360"/>
              <a:gd name="connsiteY22" fmla="*/ 51845 h 181385"/>
              <a:gd name="connsiteX23" fmla="*/ 609653 w 610360"/>
              <a:gd name="connsiteY23" fmla="*/ 36605 h 181385"/>
              <a:gd name="connsiteX24" fmla="*/ 605843 w 610360"/>
              <a:gd name="connsiteY24" fmla="*/ 2315 h 181385"/>
              <a:gd name="connsiteX25" fmla="*/ 579173 w 610360"/>
              <a:gd name="connsiteY25" fmla="*/ 6125 h 181385"/>
              <a:gd name="connsiteX26" fmla="*/ 552503 w 610360"/>
              <a:gd name="connsiteY26" fmla="*/ 13745 h 181385"/>
              <a:gd name="connsiteX27" fmla="*/ 506783 w 610360"/>
              <a:gd name="connsiteY27" fmla="*/ 25175 h 181385"/>
              <a:gd name="connsiteX28" fmla="*/ 491543 w 610360"/>
              <a:gd name="connsiteY28" fmla="*/ 28985 h 181385"/>
              <a:gd name="connsiteX29" fmla="*/ 476303 w 610360"/>
              <a:gd name="connsiteY29" fmla="*/ 32795 h 181385"/>
              <a:gd name="connsiteX30" fmla="*/ 445823 w 610360"/>
              <a:gd name="connsiteY30" fmla="*/ 36605 h 181385"/>
              <a:gd name="connsiteX31" fmla="*/ 358193 w 610360"/>
              <a:gd name="connsiteY31" fmla="*/ 48035 h 181385"/>
              <a:gd name="connsiteX32" fmla="*/ 293423 w 610360"/>
              <a:gd name="connsiteY32" fmla="*/ 51845 h 181385"/>
              <a:gd name="connsiteX33" fmla="*/ 232463 w 610360"/>
              <a:gd name="connsiteY33" fmla="*/ 59465 h 181385"/>
              <a:gd name="connsiteX34" fmla="*/ 201983 w 610360"/>
              <a:gd name="connsiteY34" fmla="*/ 63275 h 181385"/>
              <a:gd name="connsiteX35" fmla="*/ 152453 w 610360"/>
              <a:gd name="connsiteY35" fmla="*/ 70895 h 181385"/>
              <a:gd name="connsiteX36" fmla="*/ 114353 w 610360"/>
              <a:gd name="connsiteY36" fmla="*/ 74705 h 181385"/>
              <a:gd name="connsiteX37" fmla="*/ 80063 w 610360"/>
              <a:gd name="connsiteY37" fmla="*/ 82325 h 181385"/>
              <a:gd name="connsiteX38" fmla="*/ 49583 w 610360"/>
              <a:gd name="connsiteY38" fmla="*/ 89945 h 181385"/>
              <a:gd name="connsiteX39" fmla="*/ 22913 w 610360"/>
              <a:gd name="connsiteY39" fmla="*/ 97565 h 181385"/>
              <a:gd name="connsiteX40" fmla="*/ 53 w 610360"/>
              <a:gd name="connsiteY40" fmla="*/ 116615 h 18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0360" h="181385">
                <a:moveTo>
                  <a:pt x="53" y="116615"/>
                </a:moveTo>
                <a:cubicBezTo>
                  <a:pt x="1323" y="123600"/>
                  <a:pt x="22446" y="135431"/>
                  <a:pt x="30533" y="139475"/>
                </a:cubicBezTo>
                <a:cubicBezTo>
                  <a:pt x="36623" y="142520"/>
                  <a:pt x="51506" y="145467"/>
                  <a:pt x="57203" y="147095"/>
                </a:cubicBezTo>
                <a:cubicBezTo>
                  <a:pt x="61065" y="148198"/>
                  <a:pt x="64771" y="149802"/>
                  <a:pt x="68633" y="150905"/>
                </a:cubicBezTo>
                <a:cubicBezTo>
                  <a:pt x="78223" y="153645"/>
                  <a:pt x="93495" y="156954"/>
                  <a:pt x="102923" y="158525"/>
                </a:cubicBezTo>
                <a:cubicBezTo>
                  <a:pt x="111781" y="160001"/>
                  <a:pt x="120758" y="160729"/>
                  <a:pt x="129593" y="162335"/>
                </a:cubicBezTo>
                <a:cubicBezTo>
                  <a:pt x="134745" y="163272"/>
                  <a:pt x="139698" y="165118"/>
                  <a:pt x="144833" y="166145"/>
                </a:cubicBezTo>
                <a:cubicBezTo>
                  <a:pt x="152408" y="167660"/>
                  <a:pt x="160118" y="168440"/>
                  <a:pt x="167693" y="169955"/>
                </a:cubicBezTo>
                <a:cubicBezTo>
                  <a:pt x="172828" y="170982"/>
                  <a:pt x="177734" y="173141"/>
                  <a:pt x="182933" y="173765"/>
                </a:cubicBezTo>
                <a:cubicBezTo>
                  <a:pt x="209533" y="176957"/>
                  <a:pt x="262943" y="181385"/>
                  <a:pt x="262943" y="181385"/>
                </a:cubicBezTo>
                <a:cubicBezTo>
                  <a:pt x="316283" y="180115"/>
                  <a:pt x="369661" y="179944"/>
                  <a:pt x="422963" y="177575"/>
                </a:cubicBezTo>
                <a:cubicBezTo>
                  <a:pt x="426975" y="177397"/>
                  <a:pt x="430531" y="174868"/>
                  <a:pt x="434393" y="173765"/>
                </a:cubicBezTo>
                <a:cubicBezTo>
                  <a:pt x="439428" y="172326"/>
                  <a:pt x="444553" y="171225"/>
                  <a:pt x="449633" y="169955"/>
                </a:cubicBezTo>
                <a:cubicBezTo>
                  <a:pt x="453443" y="167415"/>
                  <a:pt x="456967" y="164383"/>
                  <a:pt x="461063" y="162335"/>
                </a:cubicBezTo>
                <a:cubicBezTo>
                  <a:pt x="468873" y="158430"/>
                  <a:pt x="484297" y="156164"/>
                  <a:pt x="491543" y="154715"/>
                </a:cubicBezTo>
                <a:cubicBezTo>
                  <a:pt x="496623" y="152175"/>
                  <a:pt x="501967" y="150105"/>
                  <a:pt x="506783" y="147095"/>
                </a:cubicBezTo>
                <a:cubicBezTo>
                  <a:pt x="512168" y="143730"/>
                  <a:pt x="516343" y="138505"/>
                  <a:pt x="522023" y="135665"/>
                </a:cubicBezTo>
                <a:cubicBezTo>
                  <a:pt x="526707" y="133323"/>
                  <a:pt x="532183" y="133125"/>
                  <a:pt x="537263" y="131855"/>
                </a:cubicBezTo>
                <a:cubicBezTo>
                  <a:pt x="542343" y="128045"/>
                  <a:pt x="546990" y="123575"/>
                  <a:pt x="552503" y="120425"/>
                </a:cubicBezTo>
                <a:cubicBezTo>
                  <a:pt x="555990" y="118432"/>
                  <a:pt x="560797" y="119124"/>
                  <a:pt x="563933" y="116615"/>
                </a:cubicBezTo>
                <a:cubicBezTo>
                  <a:pt x="567509" y="113754"/>
                  <a:pt x="568622" y="108703"/>
                  <a:pt x="571553" y="105185"/>
                </a:cubicBezTo>
                <a:cubicBezTo>
                  <a:pt x="587139" y="86482"/>
                  <a:pt x="580144" y="101345"/>
                  <a:pt x="594413" y="78515"/>
                </a:cubicBezTo>
                <a:cubicBezTo>
                  <a:pt x="599760" y="69959"/>
                  <a:pt x="603114" y="61397"/>
                  <a:pt x="605843" y="51845"/>
                </a:cubicBezTo>
                <a:cubicBezTo>
                  <a:pt x="607282" y="46810"/>
                  <a:pt x="608383" y="41685"/>
                  <a:pt x="609653" y="36605"/>
                </a:cubicBezTo>
                <a:cubicBezTo>
                  <a:pt x="608383" y="25175"/>
                  <a:pt x="613975" y="10447"/>
                  <a:pt x="605843" y="2315"/>
                </a:cubicBezTo>
                <a:cubicBezTo>
                  <a:pt x="599493" y="-4035"/>
                  <a:pt x="588008" y="4519"/>
                  <a:pt x="579173" y="6125"/>
                </a:cubicBezTo>
                <a:cubicBezTo>
                  <a:pt x="560136" y="9586"/>
                  <a:pt x="568825" y="9294"/>
                  <a:pt x="552503" y="13745"/>
                </a:cubicBezTo>
                <a:lnTo>
                  <a:pt x="506783" y="25175"/>
                </a:lnTo>
                <a:lnTo>
                  <a:pt x="491543" y="28985"/>
                </a:lnTo>
                <a:cubicBezTo>
                  <a:pt x="486463" y="30255"/>
                  <a:pt x="481499" y="32146"/>
                  <a:pt x="476303" y="32795"/>
                </a:cubicBezTo>
                <a:lnTo>
                  <a:pt x="445823" y="36605"/>
                </a:lnTo>
                <a:cubicBezTo>
                  <a:pt x="420863" y="40009"/>
                  <a:pt x="384872" y="45983"/>
                  <a:pt x="358193" y="48035"/>
                </a:cubicBezTo>
                <a:cubicBezTo>
                  <a:pt x="336629" y="49694"/>
                  <a:pt x="314991" y="50247"/>
                  <a:pt x="293423" y="51845"/>
                </a:cubicBezTo>
                <a:cubicBezTo>
                  <a:pt x="244620" y="55460"/>
                  <a:pt x="269738" y="54140"/>
                  <a:pt x="232463" y="59465"/>
                </a:cubicBezTo>
                <a:cubicBezTo>
                  <a:pt x="222327" y="60913"/>
                  <a:pt x="212119" y="61827"/>
                  <a:pt x="201983" y="63275"/>
                </a:cubicBezTo>
                <a:cubicBezTo>
                  <a:pt x="169830" y="67868"/>
                  <a:pt x="187276" y="66798"/>
                  <a:pt x="152453" y="70895"/>
                </a:cubicBezTo>
                <a:cubicBezTo>
                  <a:pt x="139777" y="72386"/>
                  <a:pt x="127004" y="73018"/>
                  <a:pt x="114353" y="74705"/>
                </a:cubicBezTo>
                <a:cubicBezTo>
                  <a:pt x="99989" y="76620"/>
                  <a:pt x="93644" y="79307"/>
                  <a:pt x="80063" y="82325"/>
                </a:cubicBezTo>
                <a:cubicBezTo>
                  <a:pt x="27777" y="93944"/>
                  <a:pt x="85326" y="79733"/>
                  <a:pt x="49583" y="89945"/>
                </a:cubicBezTo>
                <a:cubicBezTo>
                  <a:pt x="48162" y="90351"/>
                  <a:pt x="25724" y="95457"/>
                  <a:pt x="22913" y="97565"/>
                </a:cubicBezTo>
                <a:cubicBezTo>
                  <a:pt x="20641" y="99269"/>
                  <a:pt x="-1217" y="109630"/>
                  <a:pt x="53" y="116615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צורה חופשית 5"/>
          <p:cNvSpPr/>
          <p:nvPr/>
        </p:nvSpPr>
        <p:spPr>
          <a:xfrm>
            <a:off x="7334277" y="5021309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צורה חופשית 6"/>
          <p:cNvSpPr/>
          <p:nvPr/>
        </p:nvSpPr>
        <p:spPr>
          <a:xfrm rot="17842308" flipH="1">
            <a:off x="7939177" y="4961224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grpSp>
        <p:nvGrpSpPr>
          <p:cNvPr id="14" name="קבוצה 13"/>
          <p:cNvGrpSpPr/>
          <p:nvPr/>
        </p:nvGrpSpPr>
        <p:grpSpPr>
          <a:xfrm rot="21012867">
            <a:off x="8162611" y="3794127"/>
            <a:ext cx="3201055" cy="3469206"/>
            <a:chOff x="8117262" y="3897557"/>
            <a:chExt cx="3201055" cy="3469206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23154">
              <a:off x="8117262" y="3897557"/>
              <a:ext cx="3201055" cy="3469206"/>
            </a:xfrm>
            <a:prstGeom prst="rect">
              <a:avLst/>
            </a:prstGeom>
          </p:spPr>
        </p:pic>
        <p:sp>
          <p:nvSpPr>
            <p:cNvPr id="9" name="צורה חופשית 8"/>
            <p:cNvSpPr/>
            <p:nvPr/>
          </p:nvSpPr>
          <p:spPr>
            <a:xfrm>
              <a:off x="9367489" y="5971553"/>
              <a:ext cx="533400" cy="160641"/>
            </a:xfrm>
            <a:custGeom>
              <a:avLst/>
              <a:gdLst>
                <a:gd name="connsiteX0" fmla="*/ 0 w 533400"/>
                <a:gd name="connsiteY0" fmla="*/ 69201 h 160641"/>
                <a:gd name="connsiteX1" fmla="*/ 41910 w 533400"/>
                <a:gd name="connsiteY1" fmla="*/ 99681 h 160641"/>
                <a:gd name="connsiteX2" fmla="*/ 80010 w 533400"/>
                <a:gd name="connsiteY2" fmla="*/ 111111 h 160641"/>
                <a:gd name="connsiteX3" fmla="*/ 91440 w 533400"/>
                <a:gd name="connsiteY3" fmla="*/ 114921 h 160641"/>
                <a:gd name="connsiteX4" fmla="*/ 110490 w 533400"/>
                <a:gd name="connsiteY4" fmla="*/ 118731 h 160641"/>
                <a:gd name="connsiteX5" fmla="*/ 125730 w 533400"/>
                <a:gd name="connsiteY5" fmla="*/ 122541 h 160641"/>
                <a:gd name="connsiteX6" fmla="*/ 148590 w 533400"/>
                <a:gd name="connsiteY6" fmla="*/ 126351 h 160641"/>
                <a:gd name="connsiteX7" fmla="*/ 179070 w 533400"/>
                <a:gd name="connsiteY7" fmla="*/ 133971 h 160641"/>
                <a:gd name="connsiteX8" fmla="*/ 205740 w 533400"/>
                <a:gd name="connsiteY8" fmla="*/ 137781 h 160641"/>
                <a:gd name="connsiteX9" fmla="*/ 236220 w 533400"/>
                <a:gd name="connsiteY9" fmla="*/ 145401 h 160641"/>
                <a:gd name="connsiteX10" fmla="*/ 281940 w 533400"/>
                <a:gd name="connsiteY10" fmla="*/ 153021 h 160641"/>
                <a:gd name="connsiteX11" fmla="*/ 320040 w 533400"/>
                <a:gd name="connsiteY11" fmla="*/ 160641 h 160641"/>
                <a:gd name="connsiteX12" fmla="*/ 403860 w 533400"/>
                <a:gd name="connsiteY12" fmla="*/ 156831 h 160641"/>
                <a:gd name="connsiteX13" fmla="*/ 415290 w 533400"/>
                <a:gd name="connsiteY13" fmla="*/ 153021 h 160641"/>
                <a:gd name="connsiteX14" fmla="*/ 449580 w 533400"/>
                <a:gd name="connsiteY14" fmla="*/ 137781 h 160641"/>
                <a:gd name="connsiteX15" fmla="*/ 461010 w 533400"/>
                <a:gd name="connsiteY15" fmla="*/ 133971 h 160641"/>
                <a:gd name="connsiteX16" fmla="*/ 472440 w 533400"/>
                <a:gd name="connsiteY16" fmla="*/ 130161 h 160641"/>
                <a:gd name="connsiteX17" fmla="*/ 499110 w 533400"/>
                <a:gd name="connsiteY17" fmla="*/ 95871 h 160641"/>
                <a:gd name="connsiteX18" fmla="*/ 506730 w 533400"/>
                <a:gd name="connsiteY18" fmla="*/ 84441 h 160641"/>
                <a:gd name="connsiteX19" fmla="*/ 521970 w 533400"/>
                <a:gd name="connsiteY19" fmla="*/ 50151 h 160641"/>
                <a:gd name="connsiteX20" fmla="*/ 525780 w 533400"/>
                <a:gd name="connsiteY20" fmla="*/ 31101 h 160641"/>
                <a:gd name="connsiteX21" fmla="*/ 533400 w 533400"/>
                <a:gd name="connsiteY21" fmla="*/ 8241 h 160641"/>
                <a:gd name="connsiteX22" fmla="*/ 518160 w 533400"/>
                <a:gd name="connsiteY22" fmla="*/ 621 h 160641"/>
                <a:gd name="connsiteX23" fmla="*/ 445770 w 533400"/>
                <a:gd name="connsiteY23" fmla="*/ 8241 h 160641"/>
                <a:gd name="connsiteX24" fmla="*/ 289560 w 533400"/>
                <a:gd name="connsiteY24" fmla="*/ 4431 h 160641"/>
                <a:gd name="connsiteX25" fmla="*/ 262890 w 533400"/>
                <a:gd name="connsiteY25" fmla="*/ 621 h 160641"/>
                <a:gd name="connsiteX26" fmla="*/ 201930 w 533400"/>
                <a:gd name="connsiteY26" fmla="*/ 4431 h 160641"/>
                <a:gd name="connsiteX27" fmla="*/ 190500 w 533400"/>
                <a:gd name="connsiteY27" fmla="*/ 8241 h 160641"/>
                <a:gd name="connsiteX28" fmla="*/ 175260 w 533400"/>
                <a:gd name="connsiteY28" fmla="*/ 12051 h 160641"/>
                <a:gd name="connsiteX29" fmla="*/ 163830 w 533400"/>
                <a:gd name="connsiteY29" fmla="*/ 19671 h 160641"/>
                <a:gd name="connsiteX30" fmla="*/ 148590 w 533400"/>
                <a:gd name="connsiteY30" fmla="*/ 23481 h 160641"/>
                <a:gd name="connsiteX31" fmla="*/ 137160 w 533400"/>
                <a:gd name="connsiteY31" fmla="*/ 27291 h 160641"/>
                <a:gd name="connsiteX32" fmla="*/ 110490 w 533400"/>
                <a:gd name="connsiteY32" fmla="*/ 34911 h 160641"/>
                <a:gd name="connsiteX33" fmla="*/ 72390 w 533400"/>
                <a:gd name="connsiteY33" fmla="*/ 50151 h 160641"/>
                <a:gd name="connsiteX34" fmla="*/ 60960 w 533400"/>
                <a:gd name="connsiteY34" fmla="*/ 53961 h 160641"/>
                <a:gd name="connsiteX35" fmla="*/ 49530 w 533400"/>
                <a:gd name="connsiteY35" fmla="*/ 57771 h 160641"/>
                <a:gd name="connsiteX36" fmla="*/ 0 w 533400"/>
                <a:gd name="connsiteY36" fmla="*/ 69201 h 16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3400" h="160641">
                  <a:moveTo>
                    <a:pt x="0" y="69201"/>
                  </a:moveTo>
                  <a:cubicBezTo>
                    <a:pt x="7411" y="75130"/>
                    <a:pt x="33445" y="96859"/>
                    <a:pt x="41910" y="99681"/>
                  </a:cubicBezTo>
                  <a:cubicBezTo>
                    <a:pt x="96235" y="117789"/>
                    <a:pt x="39703" y="99595"/>
                    <a:pt x="80010" y="111111"/>
                  </a:cubicBezTo>
                  <a:cubicBezTo>
                    <a:pt x="83872" y="112214"/>
                    <a:pt x="87544" y="113947"/>
                    <a:pt x="91440" y="114921"/>
                  </a:cubicBezTo>
                  <a:cubicBezTo>
                    <a:pt x="97722" y="116492"/>
                    <a:pt x="104168" y="117326"/>
                    <a:pt x="110490" y="118731"/>
                  </a:cubicBezTo>
                  <a:cubicBezTo>
                    <a:pt x="115602" y="119867"/>
                    <a:pt x="120595" y="121514"/>
                    <a:pt x="125730" y="122541"/>
                  </a:cubicBezTo>
                  <a:cubicBezTo>
                    <a:pt x="133305" y="124056"/>
                    <a:pt x="141036" y="124732"/>
                    <a:pt x="148590" y="126351"/>
                  </a:cubicBezTo>
                  <a:cubicBezTo>
                    <a:pt x="158830" y="128545"/>
                    <a:pt x="168703" y="132490"/>
                    <a:pt x="179070" y="133971"/>
                  </a:cubicBezTo>
                  <a:cubicBezTo>
                    <a:pt x="187960" y="135241"/>
                    <a:pt x="196934" y="136020"/>
                    <a:pt x="205740" y="137781"/>
                  </a:cubicBezTo>
                  <a:cubicBezTo>
                    <a:pt x="216009" y="139835"/>
                    <a:pt x="225853" y="143920"/>
                    <a:pt x="236220" y="145401"/>
                  </a:cubicBezTo>
                  <a:cubicBezTo>
                    <a:pt x="287328" y="152702"/>
                    <a:pt x="241085" y="145593"/>
                    <a:pt x="281940" y="153021"/>
                  </a:cubicBezTo>
                  <a:cubicBezTo>
                    <a:pt x="316193" y="159249"/>
                    <a:pt x="293084" y="153902"/>
                    <a:pt x="320040" y="160641"/>
                  </a:cubicBezTo>
                  <a:cubicBezTo>
                    <a:pt x="347980" y="159371"/>
                    <a:pt x="375980" y="159061"/>
                    <a:pt x="403860" y="156831"/>
                  </a:cubicBezTo>
                  <a:cubicBezTo>
                    <a:pt x="407863" y="156511"/>
                    <a:pt x="411698" y="154817"/>
                    <a:pt x="415290" y="153021"/>
                  </a:cubicBezTo>
                  <a:cubicBezTo>
                    <a:pt x="451516" y="134908"/>
                    <a:pt x="390603" y="157440"/>
                    <a:pt x="449580" y="137781"/>
                  </a:cubicBezTo>
                  <a:lnTo>
                    <a:pt x="461010" y="133971"/>
                  </a:lnTo>
                  <a:lnTo>
                    <a:pt x="472440" y="130161"/>
                  </a:lnTo>
                  <a:cubicBezTo>
                    <a:pt x="490346" y="112255"/>
                    <a:pt x="480881" y="123214"/>
                    <a:pt x="499110" y="95871"/>
                  </a:cubicBezTo>
                  <a:cubicBezTo>
                    <a:pt x="501650" y="92061"/>
                    <a:pt x="505282" y="88785"/>
                    <a:pt x="506730" y="84441"/>
                  </a:cubicBezTo>
                  <a:cubicBezTo>
                    <a:pt x="515798" y="57237"/>
                    <a:pt x="509895" y="68264"/>
                    <a:pt x="521970" y="50151"/>
                  </a:cubicBezTo>
                  <a:cubicBezTo>
                    <a:pt x="523240" y="43801"/>
                    <a:pt x="524076" y="37349"/>
                    <a:pt x="525780" y="31101"/>
                  </a:cubicBezTo>
                  <a:cubicBezTo>
                    <a:pt x="527893" y="23352"/>
                    <a:pt x="533400" y="8241"/>
                    <a:pt x="533400" y="8241"/>
                  </a:cubicBezTo>
                  <a:cubicBezTo>
                    <a:pt x="528320" y="5701"/>
                    <a:pt x="523832" y="920"/>
                    <a:pt x="518160" y="621"/>
                  </a:cubicBezTo>
                  <a:cubicBezTo>
                    <a:pt x="480374" y="-1368"/>
                    <a:pt x="472789" y="1486"/>
                    <a:pt x="445770" y="8241"/>
                  </a:cubicBezTo>
                  <a:lnTo>
                    <a:pt x="289560" y="4431"/>
                  </a:lnTo>
                  <a:cubicBezTo>
                    <a:pt x="280588" y="4057"/>
                    <a:pt x="271870" y="621"/>
                    <a:pt x="262890" y="621"/>
                  </a:cubicBezTo>
                  <a:cubicBezTo>
                    <a:pt x="242530" y="621"/>
                    <a:pt x="222250" y="3161"/>
                    <a:pt x="201930" y="4431"/>
                  </a:cubicBezTo>
                  <a:cubicBezTo>
                    <a:pt x="198120" y="5701"/>
                    <a:pt x="194362" y="7138"/>
                    <a:pt x="190500" y="8241"/>
                  </a:cubicBezTo>
                  <a:cubicBezTo>
                    <a:pt x="185465" y="9680"/>
                    <a:pt x="180073" y="9988"/>
                    <a:pt x="175260" y="12051"/>
                  </a:cubicBezTo>
                  <a:cubicBezTo>
                    <a:pt x="171051" y="13855"/>
                    <a:pt x="168039" y="17867"/>
                    <a:pt x="163830" y="19671"/>
                  </a:cubicBezTo>
                  <a:cubicBezTo>
                    <a:pt x="159017" y="21734"/>
                    <a:pt x="153625" y="22042"/>
                    <a:pt x="148590" y="23481"/>
                  </a:cubicBezTo>
                  <a:cubicBezTo>
                    <a:pt x="144728" y="24584"/>
                    <a:pt x="141022" y="26188"/>
                    <a:pt x="137160" y="27291"/>
                  </a:cubicBezTo>
                  <a:cubicBezTo>
                    <a:pt x="127493" y="30053"/>
                    <a:pt x="119625" y="30996"/>
                    <a:pt x="110490" y="34911"/>
                  </a:cubicBezTo>
                  <a:cubicBezTo>
                    <a:pt x="71248" y="51729"/>
                    <a:pt x="124423" y="32807"/>
                    <a:pt x="72390" y="50151"/>
                  </a:cubicBezTo>
                  <a:lnTo>
                    <a:pt x="60960" y="53961"/>
                  </a:lnTo>
                  <a:cubicBezTo>
                    <a:pt x="57150" y="55231"/>
                    <a:pt x="53546" y="57771"/>
                    <a:pt x="49530" y="57771"/>
                  </a:cubicBezTo>
                  <a:lnTo>
                    <a:pt x="0" y="69201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0" name="צורה חופשית 9"/>
            <p:cNvSpPr/>
            <p:nvPr/>
          </p:nvSpPr>
          <p:spPr>
            <a:xfrm>
              <a:off x="9197340" y="4968240"/>
              <a:ext cx="335727" cy="187196"/>
            </a:xfrm>
            <a:custGeom>
              <a:avLst/>
              <a:gdLst>
                <a:gd name="connsiteX0" fmla="*/ 323850 w 335727"/>
                <a:gd name="connsiteY0" fmla="*/ 99060 h 187196"/>
                <a:gd name="connsiteX1" fmla="*/ 201930 w 335727"/>
                <a:gd name="connsiteY1" fmla="*/ 106680 h 187196"/>
                <a:gd name="connsiteX2" fmla="*/ 179070 w 335727"/>
                <a:gd name="connsiteY2" fmla="*/ 114300 h 187196"/>
                <a:gd name="connsiteX3" fmla="*/ 163830 w 335727"/>
                <a:gd name="connsiteY3" fmla="*/ 118110 h 187196"/>
                <a:gd name="connsiteX4" fmla="*/ 133350 w 335727"/>
                <a:gd name="connsiteY4" fmla="*/ 129540 h 187196"/>
                <a:gd name="connsiteX5" fmla="*/ 102870 w 335727"/>
                <a:gd name="connsiteY5" fmla="*/ 144780 h 187196"/>
                <a:gd name="connsiteX6" fmla="*/ 87630 w 335727"/>
                <a:gd name="connsiteY6" fmla="*/ 148590 h 187196"/>
                <a:gd name="connsiteX7" fmla="*/ 57150 w 335727"/>
                <a:gd name="connsiteY7" fmla="*/ 163830 h 187196"/>
                <a:gd name="connsiteX8" fmla="*/ 22860 w 335727"/>
                <a:gd name="connsiteY8" fmla="*/ 175260 h 187196"/>
                <a:gd name="connsiteX9" fmla="*/ 11430 w 335727"/>
                <a:gd name="connsiteY9" fmla="*/ 186690 h 187196"/>
                <a:gd name="connsiteX10" fmla="*/ 0 w 335727"/>
                <a:gd name="connsiteY10" fmla="*/ 182880 h 187196"/>
                <a:gd name="connsiteX11" fmla="*/ 11430 w 335727"/>
                <a:gd name="connsiteY11" fmla="*/ 171450 h 187196"/>
                <a:gd name="connsiteX12" fmla="*/ 38100 w 335727"/>
                <a:gd name="connsiteY12" fmla="*/ 133350 h 187196"/>
                <a:gd name="connsiteX13" fmla="*/ 72390 w 335727"/>
                <a:gd name="connsiteY13" fmla="*/ 95250 h 187196"/>
                <a:gd name="connsiteX14" fmla="*/ 87630 w 335727"/>
                <a:gd name="connsiteY14" fmla="*/ 83820 h 187196"/>
                <a:gd name="connsiteX15" fmla="*/ 106680 w 335727"/>
                <a:gd name="connsiteY15" fmla="*/ 64770 h 187196"/>
                <a:gd name="connsiteX16" fmla="*/ 114300 w 335727"/>
                <a:gd name="connsiteY16" fmla="*/ 53340 h 187196"/>
                <a:gd name="connsiteX17" fmla="*/ 137160 w 335727"/>
                <a:gd name="connsiteY17" fmla="*/ 41910 h 187196"/>
                <a:gd name="connsiteX18" fmla="*/ 148590 w 335727"/>
                <a:gd name="connsiteY18" fmla="*/ 30480 h 187196"/>
                <a:gd name="connsiteX19" fmla="*/ 182880 w 335727"/>
                <a:gd name="connsiteY19" fmla="*/ 19050 h 187196"/>
                <a:gd name="connsiteX20" fmla="*/ 198120 w 335727"/>
                <a:gd name="connsiteY20" fmla="*/ 11430 h 187196"/>
                <a:gd name="connsiteX21" fmla="*/ 224790 w 335727"/>
                <a:gd name="connsiteY21" fmla="*/ 3810 h 187196"/>
                <a:gd name="connsiteX22" fmla="*/ 236220 w 335727"/>
                <a:gd name="connsiteY22" fmla="*/ 0 h 187196"/>
                <a:gd name="connsiteX23" fmla="*/ 289560 w 335727"/>
                <a:gd name="connsiteY23" fmla="*/ 3810 h 187196"/>
                <a:gd name="connsiteX24" fmla="*/ 300990 w 335727"/>
                <a:gd name="connsiteY24" fmla="*/ 26670 h 187196"/>
                <a:gd name="connsiteX25" fmla="*/ 308610 w 335727"/>
                <a:gd name="connsiteY25" fmla="*/ 41910 h 187196"/>
                <a:gd name="connsiteX26" fmla="*/ 316230 w 335727"/>
                <a:gd name="connsiteY26" fmla="*/ 64770 h 187196"/>
                <a:gd name="connsiteX27" fmla="*/ 320040 w 335727"/>
                <a:gd name="connsiteY27" fmla="*/ 76200 h 187196"/>
                <a:gd name="connsiteX28" fmla="*/ 323850 w 335727"/>
                <a:gd name="connsiteY28" fmla="*/ 99060 h 18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5727" h="187196">
                  <a:moveTo>
                    <a:pt x="323850" y="99060"/>
                  </a:moveTo>
                  <a:cubicBezTo>
                    <a:pt x="304165" y="104140"/>
                    <a:pt x="231258" y="100395"/>
                    <a:pt x="201930" y="106680"/>
                  </a:cubicBezTo>
                  <a:cubicBezTo>
                    <a:pt x="194076" y="108363"/>
                    <a:pt x="186862" y="112352"/>
                    <a:pt x="179070" y="114300"/>
                  </a:cubicBezTo>
                  <a:cubicBezTo>
                    <a:pt x="173990" y="115570"/>
                    <a:pt x="168865" y="116671"/>
                    <a:pt x="163830" y="118110"/>
                  </a:cubicBezTo>
                  <a:cubicBezTo>
                    <a:pt x="155446" y="120505"/>
                    <a:pt x="139892" y="126521"/>
                    <a:pt x="133350" y="129540"/>
                  </a:cubicBezTo>
                  <a:cubicBezTo>
                    <a:pt x="123036" y="134300"/>
                    <a:pt x="113890" y="142025"/>
                    <a:pt x="102870" y="144780"/>
                  </a:cubicBezTo>
                  <a:cubicBezTo>
                    <a:pt x="97790" y="146050"/>
                    <a:pt x="92464" y="146576"/>
                    <a:pt x="87630" y="148590"/>
                  </a:cubicBezTo>
                  <a:cubicBezTo>
                    <a:pt x="77145" y="152959"/>
                    <a:pt x="67697" y="159611"/>
                    <a:pt x="57150" y="163830"/>
                  </a:cubicBezTo>
                  <a:cubicBezTo>
                    <a:pt x="33238" y="173395"/>
                    <a:pt x="44735" y="169791"/>
                    <a:pt x="22860" y="175260"/>
                  </a:cubicBezTo>
                  <a:cubicBezTo>
                    <a:pt x="19050" y="179070"/>
                    <a:pt x="16542" y="184986"/>
                    <a:pt x="11430" y="186690"/>
                  </a:cubicBezTo>
                  <a:cubicBezTo>
                    <a:pt x="7620" y="187960"/>
                    <a:pt x="0" y="186896"/>
                    <a:pt x="0" y="182880"/>
                  </a:cubicBezTo>
                  <a:lnTo>
                    <a:pt x="11430" y="171450"/>
                  </a:lnTo>
                  <a:cubicBezTo>
                    <a:pt x="19467" y="139302"/>
                    <a:pt x="8217" y="173194"/>
                    <a:pt x="38100" y="133350"/>
                  </a:cubicBezTo>
                  <a:cubicBezTo>
                    <a:pt x="49089" y="118698"/>
                    <a:pt x="56761" y="106971"/>
                    <a:pt x="72390" y="95250"/>
                  </a:cubicBezTo>
                  <a:cubicBezTo>
                    <a:pt x="77470" y="91440"/>
                    <a:pt x="83140" y="88310"/>
                    <a:pt x="87630" y="83820"/>
                  </a:cubicBezTo>
                  <a:cubicBezTo>
                    <a:pt x="113030" y="58420"/>
                    <a:pt x="76200" y="85090"/>
                    <a:pt x="106680" y="64770"/>
                  </a:cubicBezTo>
                  <a:cubicBezTo>
                    <a:pt x="109220" y="60960"/>
                    <a:pt x="111062" y="56578"/>
                    <a:pt x="114300" y="53340"/>
                  </a:cubicBezTo>
                  <a:cubicBezTo>
                    <a:pt x="121686" y="45954"/>
                    <a:pt x="127864" y="45009"/>
                    <a:pt x="137160" y="41910"/>
                  </a:cubicBezTo>
                  <a:cubicBezTo>
                    <a:pt x="140970" y="38100"/>
                    <a:pt x="143880" y="33097"/>
                    <a:pt x="148590" y="30480"/>
                  </a:cubicBezTo>
                  <a:cubicBezTo>
                    <a:pt x="182880" y="11430"/>
                    <a:pt x="160020" y="30480"/>
                    <a:pt x="182880" y="19050"/>
                  </a:cubicBezTo>
                  <a:cubicBezTo>
                    <a:pt x="187960" y="16510"/>
                    <a:pt x="192900" y="13667"/>
                    <a:pt x="198120" y="11430"/>
                  </a:cubicBezTo>
                  <a:cubicBezTo>
                    <a:pt x="207255" y="7515"/>
                    <a:pt x="215123" y="6572"/>
                    <a:pt x="224790" y="3810"/>
                  </a:cubicBezTo>
                  <a:cubicBezTo>
                    <a:pt x="228652" y="2707"/>
                    <a:pt x="232410" y="1270"/>
                    <a:pt x="236220" y="0"/>
                  </a:cubicBezTo>
                  <a:cubicBezTo>
                    <a:pt x="254000" y="1270"/>
                    <a:pt x="272267" y="-513"/>
                    <a:pt x="289560" y="3810"/>
                  </a:cubicBezTo>
                  <a:cubicBezTo>
                    <a:pt x="295418" y="5274"/>
                    <a:pt x="299232" y="22567"/>
                    <a:pt x="300990" y="26670"/>
                  </a:cubicBezTo>
                  <a:cubicBezTo>
                    <a:pt x="303227" y="31890"/>
                    <a:pt x="306501" y="36637"/>
                    <a:pt x="308610" y="41910"/>
                  </a:cubicBezTo>
                  <a:cubicBezTo>
                    <a:pt x="311593" y="49368"/>
                    <a:pt x="313690" y="57150"/>
                    <a:pt x="316230" y="64770"/>
                  </a:cubicBezTo>
                  <a:cubicBezTo>
                    <a:pt x="317500" y="68580"/>
                    <a:pt x="317812" y="72858"/>
                    <a:pt x="320040" y="76200"/>
                  </a:cubicBezTo>
                  <a:cubicBezTo>
                    <a:pt x="336276" y="100554"/>
                    <a:pt x="343535" y="93980"/>
                    <a:pt x="323850" y="99060"/>
                  </a:cubicBezTo>
                  <a:close/>
                </a:path>
              </a:pathLst>
            </a:custGeom>
            <a:solidFill>
              <a:srgbClr val="2D1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1" name="צורה חופשית 10"/>
            <p:cNvSpPr/>
            <p:nvPr/>
          </p:nvSpPr>
          <p:spPr>
            <a:xfrm flipH="1">
              <a:off x="9717789" y="5005942"/>
              <a:ext cx="335727" cy="187196"/>
            </a:xfrm>
            <a:custGeom>
              <a:avLst/>
              <a:gdLst>
                <a:gd name="connsiteX0" fmla="*/ 323850 w 335727"/>
                <a:gd name="connsiteY0" fmla="*/ 99060 h 187196"/>
                <a:gd name="connsiteX1" fmla="*/ 201930 w 335727"/>
                <a:gd name="connsiteY1" fmla="*/ 106680 h 187196"/>
                <a:gd name="connsiteX2" fmla="*/ 179070 w 335727"/>
                <a:gd name="connsiteY2" fmla="*/ 114300 h 187196"/>
                <a:gd name="connsiteX3" fmla="*/ 163830 w 335727"/>
                <a:gd name="connsiteY3" fmla="*/ 118110 h 187196"/>
                <a:gd name="connsiteX4" fmla="*/ 133350 w 335727"/>
                <a:gd name="connsiteY4" fmla="*/ 129540 h 187196"/>
                <a:gd name="connsiteX5" fmla="*/ 102870 w 335727"/>
                <a:gd name="connsiteY5" fmla="*/ 144780 h 187196"/>
                <a:gd name="connsiteX6" fmla="*/ 87630 w 335727"/>
                <a:gd name="connsiteY6" fmla="*/ 148590 h 187196"/>
                <a:gd name="connsiteX7" fmla="*/ 57150 w 335727"/>
                <a:gd name="connsiteY7" fmla="*/ 163830 h 187196"/>
                <a:gd name="connsiteX8" fmla="*/ 22860 w 335727"/>
                <a:gd name="connsiteY8" fmla="*/ 175260 h 187196"/>
                <a:gd name="connsiteX9" fmla="*/ 11430 w 335727"/>
                <a:gd name="connsiteY9" fmla="*/ 186690 h 187196"/>
                <a:gd name="connsiteX10" fmla="*/ 0 w 335727"/>
                <a:gd name="connsiteY10" fmla="*/ 182880 h 187196"/>
                <a:gd name="connsiteX11" fmla="*/ 11430 w 335727"/>
                <a:gd name="connsiteY11" fmla="*/ 171450 h 187196"/>
                <a:gd name="connsiteX12" fmla="*/ 38100 w 335727"/>
                <a:gd name="connsiteY12" fmla="*/ 133350 h 187196"/>
                <a:gd name="connsiteX13" fmla="*/ 72390 w 335727"/>
                <a:gd name="connsiteY13" fmla="*/ 95250 h 187196"/>
                <a:gd name="connsiteX14" fmla="*/ 87630 w 335727"/>
                <a:gd name="connsiteY14" fmla="*/ 83820 h 187196"/>
                <a:gd name="connsiteX15" fmla="*/ 106680 w 335727"/>
                <a:gd name="connsiteY15" fmla="*/ 64770 h 187196"/>
                <a:gd name="connsiteX16" fmla="*/ 114300 w 335727"/>
                <a:gd name="connsiteY16" fmla="*/ 53340 h 187196"/>
                <a:gd name="connsiteX17" fmla="*/ 137160 w 335727"/>
                <a:gd name="connsiteY17" fmla="*/ 41910 h 187196"/>
                <a:gd name="connsiteX18" fmla="*/ 148590 w 335727"/>
                <a:gd name="connsiteY18" fmla="*/ 30480 h 187196"/>
                <a:gd name="connsiteX19" fmla="*/ 182880 w 335727"/>
                <a:gd name="connsiteY19" fmla="*/ 19050 h 187196"/>
                <a:gd name="connsiteX20" fmla="*/ 198120 w 335727"/>
                <a:gd name="connsiteY20" fmla="*/ 11430 h 187196"/>
                <a:gd name="connsiteX21" fmla="*/ 224790 w 335727"/>
                <a:gd name="connsiteY21" fmla="*/ 3810 h 187196"/>
                <a:gd name="connsiteX22" fmla="*/ 236220 w 335727"/>
                <a:gd name="connsiteY22" fmla="*/ 0 h 187196"/>
                <a:gd name="connsiteX23" fmla="*/ 289560 w 335727"/>
                <a:gd name="connsiteY23" fmla="*/ 3810 h 187196"/>
                <a:gd name="connsiteX24" fmla="*/ 300990 w 335727"/>
                <a:gd name="connsiteY24" fmla="*/ 26670 h 187196"/>
                <a:gd name="connsiteX25" fmla="*/ 308610 w 335727"/>
                <a:gd name="connsiteY25" fmla="*/ 41910 h 187196"/>
                <a:gd name="connsiteX26" fmla="*/ 316230 w 335727"/>
                <a:gd name="connsiteY26" fmla="*/ 64770 h 187196"/>
                <a:gd name="connsiteX27" fmla="*/ 320040 w 335727"/>
                <a:gd name="connsiteY27" fmla="*/ 76200 h 187196"/>
                <a:gd name="connsiteX28" fmla="*/ 323850 w 335727"/>
                <a:gd name="connsiteY28" fmla="*/ 99060 h 18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5727" h="187196">
                  <a:moveTo>
                    <a:pt x="323850" y="99060"/>
                  </a:moveTo>
                  <a:cubicBezTo>
                    <a:pt x="304165" y="104140"/>
                    <a:pt x="231258" y="100395"/>
                    <a:pt x="201930" y="106680"/>
                  </a:cubicBezTo>
                  <a:cubicBezTo>
                    <a:pt x="194076" y="108363"/>
                    <a:pt x="186862" y="112352"/>
                    <a:pt x="179070" y="114300"/>
                  </a:cubicBezTo>
                  <a:cubicBezTo>
                    <a:pt x="173990" y="115570"/>
                    <a:pt x="168865" y="116671"/>
                    <a:pt x="163830" y="118110"/>
                  </a:cubicBezTo>
                  <a:cubicBezTo>
                    <a:pt x="155446" y="120505"/>
                    <a:pt x="139892" y="126521"/>
                    <a:pt x="133350" y="129540"/>
                  </a:cubicBezTo>
                  <a:cubicBezTo>
                    <a:pt x="123036" y="134300"/>
                    <a:pt x="113890" y="142025"/>
                    <a:pt x="102870" y="144780"/>
                  </a:cubicBezTo>
                  <a:cubicBezTo>
                    <a:pt x="97790" y="146050"/>
                    <a:pt x="92464" y="146576"/>
                    <a:pt x="87630" y="148590"/>
                  </a:cubicBezTo>
                  <a:cubicBezTo>
                    <a:pt x="77145" y="152959"/>
                    <a:pt x="67697" y="159611"/>
                    <a:pt x="57150" y="163830"/>
                  </a:cubicBezTo>
                  <a:cubicBezTo>
                    <a:pt x="33238" y="173395"/>
                    <a:pt x="44735" y="169791"/>
                    <a:pt x="22860" y="175260"/>
                  </a:cubicBezTo>
                  <a:cubicBezTo>
                    <a:pt x="19050" y="179070"/>
                    <a:pt x="16542" y="184986"/>
                    <a:pt x="11430" y="186690"/>
                  </a:cubicBezTo>
                  <a:cubicBezTo>
                    <a:pt x="7620" y="187960"/>
                    <a:pt x="0" y="186896"/>
                    <a:pt x="0" y="182880"/>
                  </a:cubicBezTo>
                  <a:lnTo>
                    <a:pt x="11430" y="171450"/>
                  </a:lnTo>
                  <a:cubicBezTo>
                    <a:pt x="19467" y="139302"/>
                    <a:pt x="8217" y="173194"/>
                    <a:pt x="38100" y="133350"/>
                  </a:cubicBezTo>
                  <a:cubicBezTo>
                    <a:pt x="49089" y="118698"/>
                    <a:pt x="56761" y="106971"/>
                    <a:pt x="72390" y="95250"/>
                  </a:cubicBezTo>
                  <a:cubicBezTo>
                    <a:pt x="77470" y="91440"/>
                    <a:pt x="83140" y="88310"/>
                    <a:pt x="87630" y="83820"/>
                  </a:cubicBezTo>
                  <a:cubicBezTo>
                    <a:pt x="113030" y="58420"/>
                    <a:pt x="76200" y="85090"/>
                    <a:pt x="106680" y="64770"/>
                  </a:cubicBezTo>
                  <a:cubicBezTo>
                    <a:pt x="109220" y="60960"/>
                    <a:pt x="111062" y="56578"/>
                    <a:pt x="114300" y="53340"/>
                  </a:cubicBezTo>
                  <a:cubicBezTo>
                    <a:pt x="121686" y="45954"/>
                    <a:pt x="127864" y="45009"/>
                    <a:pt x="137160" y="41910"/>
                  </a:cubicBezTo>
                  <a:cubicBezTo>
                    <a:pt x="140970" y="38100"/>
                    <a:pt x="143880" y="33097"/>
                    <a:pt x="148590" y="30480"/>
                  </a:cubicBezTo>
                  <a:cubicBezTo>
                    <a:pt x="182880" y="11430"/>
                    <a:pt x="160020" y="30480"/>
                    <a:pt x="182880" y="19050"/>
                  </a:cubicBezTo>
                  <a:cubicBezTo>
                    <a:pt x="187960" y="16510"/>
                    <a:pt x="192900" y="13667"/>
                    <a:pt x="198120" y="11430"/>
                  </a:cubicBezTo>
                  <a:cubicBezTo>
                    <a:pt x="207255" y="7515"/>
                    <a:pt x="215123" y="6572"/>
                    <a:pt x="224790" y="3810"/>
                  </a:cubicBezTo>
                  <a:cubicBezTo>
                    <a:pt x="228652" y="2707"/>
                    <a:pt x="232410" y="1270"/>
                    <a:pt x="236220" y="0"/>
                  </a:cubicBezTo>
                  <a:cubicBezTo>
                    <a:pt x="254000" y="1270"/>
                    <a:pt x="272267" y="-513"/>
                    <a:pt x="289560" y="3810"/>
                  </a:cubicBezTo>
                  <a:cubicBezTo>
                    <a:pt x="295418" y="5274"/>
                    <a:pt x="299232" y="22567"/>
                    <a:pt x="300990" y="26670"/>
                  </a:cubicBezTo>
                  <a:cubicBezTo>
                    <a:pt x="303227" y="31890"/>
                    <a:pt x="306501" y="36637"/>
                    <a:pt x="308610" y="41910"/>
                  </a:cubicBezTo>
                  <a:cubicBezTo>
                    <a:pt x="311593" y="49368"/>
                    <a:pt x="313690" y="57150"/>
                    <a:pt x="316230" y="64770"/>
                  </a:cubicBezTo>
                  <a:cubicBezTo>
                    <a:pt x="317500" y="68580"/>
                    <a:pt x="317812" y="72858"/>
                    <a:pt x="320040" y="76200"/>
                  </a:cubicBezTo>
                  <a:cubicBezTo>
                    <a:pt x="336276" y="100554"/>
                    <a:pt x="343535" y="93980"/>
                    <a:pt x="323850" y="99060"/>
                  </a:cubicBezTo>
                  <a:close/>
                </a:path>
              </a:pathLst>
            </a:custGeom>
            <a:solidFill>
              <a:srgbClr val="2D1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12" name="הסבר אליפטי 11"/>
          <p:cNvSpPr/>
          <p:nvPr/>
        </p:nvSpPr>
        <p:spPr>
          <a:xfrm>
            <a:off x="7493876" y="2632724"/>
            <a:ext cx="1824309" cy="1546566"/>
          </a:xfrm>
          <a:prstGeom prst="wedgeEllipseCallout">
            <a:avLst>
              <a:gd name="adj1" fmla="val 30458"/>
              <a:gd name="adj2" fmla="val 8935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מה את עושה פה אנג'ליקה? למה שיהיו כאן נבלים?</a:t>
            </a:r>
            <a:endParaRPr lang="he-IL" dirty="0">
              <a:solidFill>
                <a:sysClr val="windowText" lastClr="000000"/>
              </a:solidFill>
            </a:endParaRPr>
          </a:p>
        </p:txBody>
      </p:sp>
      <p:sp>
        <p:nvSpPr>
          <p:cNvPr id="13" name="הסבר אליפטי 12"/>
          <p:cNvSpPr/>
          <p:nvPr/>
        </p:nvSpPr>
        <p:spPr>
          <a:xfrm>
            <a:off x="4392538" y="5044757"/>
            <a:ext cx="1923023" cy="1621776"/>
          </a:xfrm>
          <a:prstGeom prst="wedgeEllipseCallout">
            <a:avLst>
              <a:gd name="adj1" fmla="val 60710"/>
              <a:gd name="adj2" fmla="val 700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כי זה פא... רגע, לא ידעת? שכאן "פאב הנבלים"?</a:t>
            </a:r>
            <a:endParaRPr lang="he-IL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t="5241" r="15725" b="53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485" y="4217235"/>
            <a:ext cx="3018208" cy="2829850"/>
          </a:xfrm>
          <a:prstGeom prst="rect">
            <a:avLst/>
          </a:prstGeom>
        </p:spPr>
      </p:pic>
      <p:sp>
        <p:nvSpPr>
          <p:cNvPr id="5" name="צורה חופשית 4"/>
          <p:cNvSpPr/>
          <p:nvPr/>
        </p:nvSpPr>
        <p:spPr>
          <a:xfrm rot="693882">
            <a:off x="7600897" y="5602195"/>
            <a:ext cx="610360" cy="181385"/>
          </a:xfrm>
          <a:custGeom>
            <a:avLst/>
            <a:gdLst>
              <a:gd name="connsiteX0" fmla="*/ 53 w 610360"/>
              <a:gd name="connsiteY0" fmla="*/ 116615 h 181385"/>
              <a:gd name="connsiteX1" fmla="*/ 30533 w 610360"/>
              <a:gd name="connsiteY1" fmla="*/ 139475 h 181385"/>
              <a:gd name="connsiteX2" fmla="*/ 57203 w 610360"/>
              <a:gd name="connsiteY2" fmla="*/ 147095 h 181385"/>
              <a:gd name="connsiteX3" fmla="*/ 68633 w 610360"/>
              <a:gd name="connsiteY3" fmla="*/ 150905 h 181385"/>
              <a:gd name="connsiteX4" fmla="*/ 102923 w 610360"/>
              <a:gd name="connsiteY4" fmla="*/ 158525 h 181385"/>
              <a:gd name="connsiteX5" fmla="*/ 129593 w 610360"/>
              <a:gd name="connsiteY5" fmla="*/ 162335 h 181385"/>
              <a:gd name="connsiteX6" fmla="*/ 144833 w 610360"/>
              <a:gd name="connsiteY6" fmla="*/ 166145 h 181385"/>
              <a:gd name="connsiteX7" fmla="*/ 167693 w 610360"/>
              <a:gd name="connsiteY7" fmla="*/ 169955 h 181385"/>
              <a:gd name="connsiteX8" fmla="*/ 182933 w 610360"/>
              <a:gd name="connsiteY8" fmla="*/ 173765 h 181385"/>
              <a:gd name="connsiteX9" fmla="*/ 262943 w 610360"/>
              <a:gd name="connsiteY9" fmla="*/ 181385 h 181385"/>
              <a:gd name="connsiteX10" fmla="*/ 422963 w 610360"/>
              <a:gd name="connsiteY10" fmla="*/ 177575 h 181385"/>
              <a:gd name="connsiteX11" fmla="*/ 434393 w 610360"/>
              <a:gd name="connsiteY11" fmla="*/ 173765 h 181385"/>
              <a:gd name="connsiteX12" fmla="*/ 449633 w 610360"/>
              <a:gd name="connsiteY12" fmla="*/ 169955 h 181385"/>
              <a:gd name="connsiteX13" fmla="*/ 461063 w 610360"/>
              <a:gd name="connsiteY13" fmla="*/ 162335 h 181385"/>
              <a:gd name="connsiteX14" fmla="*/ 491543 w 610360"/>
              <a:gd name="connsiteY14" fmla="*/ 154715 h 181385"/>
              <a:gd name="connsiteX15" fmla="*/ 506783 w 610360"/>
              <a:gd name="connsiteY15" fmla="*/ 147095 h 181385"/>
              <a:gd name="connsiteX16" fmla="*/ 522023 w 610360"/>
              <a:gd name="connsiteY16" fmla="*/ 135665 h 181385"/>
              <a:gd name="connsiteX17" fmla="*/ 537263 w 610360"/>
              <a:gd name="connsiteY17" fmla="*/ 131855 h 181385"/>
              <a:gd name="connsiteX18" fmla="*/ 552503 w 610360"/>
              <a:gd name="connsiteY18" fmla="*/ 120425 h 181385"/>
              <a:gd name="connsiteX19" fmla="*/ 563933 w 610360"/>
              <a:gd name="connsiteY19" fmla="*/ 116615 h 181385"/>
              <a:gd name="connsiteX20" fmla="*/ 571553 w 610360"/>
              <a:gd name="connsiteY20" fmla="*/ 105185 h 181385"/>
              <a:gd name="connsiteX21" fmla="*/ 594413 w 610360"/>
              <a:gd name="connsiteY21" fmla="*/ 78515 h 181385"/>
              <a:gd name="connsiteX22" fmla="*/ 605843 w 610360"/>
              <a:gd name="connsiteY22" fmla="*/ 51845 h 181385"/>
              <a:gd name="connsiteX23" fmla="*/ 609653 w 610360"/>
              <a:gd name="connsiteY23" fmla="*/ 36605 h 181385"/>
              <a:gd name="connsiteX24" fmla="*/ 605843 w 610360"/>
              <a:gd name="connsiteY24" fmla="*/ 2315 h 181385"/>
              <a:gd name="connsiteX25" fmla="*/ 579173 w 610360"/>
              <a:gd name="connsiteY25" fmla="*/ 6125 h 181385"/>
              <a:gd name="connsiteX26" fmla="*/ 552503 w 610360"/>
              <a:gd name="connsiteY26" fmla="*/ 13745 h 181385"/>
              <a:gd name="connsiteX27" fmla="*/ 506783 w 610360"/>
              <a:gd name="connsiteY27" fmla="*/ 25175 h 181385"/>
              <a:gd name="connsiteX28" fmla="*/ 491543 w 610360"/>
              <a:gd name="connsiteY28" fmla="*/ 28985 h 181385"/>
              <a:gd name="connsiteX29" fmla="*/ 476303 w 610360"/>
              <a:gd name="connsiteY29" fmla="*/ 32795 h 181385"/>
              <a:gd name="connsiteX30" fmla="*/ 445823 w 610360"/>
              <a:gd name="connsiteY30" fmla="*/ 36605 h 181385"/>
              <a:gd name="connsiteX31" fmla="*/ 358193 w 610360"/>
              <a:gd name="connsiteY31" fmla="*/ 48035 h 181385"/>
              <a:gd name="connsiteX32" fmla="*/ 293423 w 610360"/>
              <a:gd name="connsiteY32" fmla="*/ 51845 h 181385"/>
              <a:gd name="connsiteX33" fmla="*/ 232463 w 610360"/>
              <a:gd name="connsiteY33" fmla="*/ 59465 h 181385"/>
              <a:gd name="connsiteX34" fmla="*/ 201983 w 610360"/>
              <a:gd name="connsiteY34" fmla="*/ 63275 h 181385"/>
              <a:gd name="connsiteX35" fmla="*/ 152453 w 610360"/>
              <a:gd name="connsiteY35" fmla="*/ 70895 h 181385"/>
              <a:gd name="connsiteX36" fmla="*/ 114353 w 610360"/>
              <a:gd name="connsiteY36" fmla="*/ 74705 h 181385"/>
              <a:gd name="connsiteX37" fmla="*/ 80063 w 610360"/>
              <a:gd name="connsiteY37" fmla="*/ 82325 h 181385"/>
              <a:gd name="connsiteX38" fmla="*/ 49583 w 610360"/>
              <a:gd name="connsiteY38" fmla="*/ 89945 h 181385"/>
              <a:gd name="connsiteX39" fmla="*/ 22913 w 610360"/>
              <a:gd name="connsiteY39" fmla="*/ 97565 h 181385"/>
              <a:gd name="connsiteX40" fmla="*/ 53 w 610360"/>
              <a:gd name="connsiteY40" fmla="*/ 116615 h 18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0360" h="181385">
                <a:moveTo>
                  <a:pt x="53" y="116615"/>
                </a:moveTo>
                <a:cubicBezTo>
                  <a:pt x="1323" y="123600"/>
                  <a:pt x="22446" y="135431"/>
                  <a:pt x="30533" y="139475"/>
                </a:cubicBezTo>
                <a:cubicBezTo>
                  <a:pt x="36623" y="142520"/>
                  <a:pt x="51506" y="145467"/>
                  <a:pt x="57203" y="147095"/>
                </a:cubicBezTo>
                <a:cubicBezTo>
                  <a:pt x="61065" y="148198"/>
                  <a:pt x="64771" y="149802"/>
                  <a:pt x="68633" y="150905"/>
                </a:cubicBezTo>
                <a:cubicBezTo>
                  <a:pt x="78223" y="153645"/>
                  <a:pt x="93495" y="156954"/>
                  <a:pt x="102923" y="158525"/>
                </a:cubicBezTo>
                <a:cubicBezTo>
                  <a:pt x="111781" y="160001"/>
                  <a:pt x="120758" y="160729"/>
                  <a:pt x="129593" y="162335"/>
                </a:cubicBezTo>
                <a:cubicBezTo>
                  <a:pt x="134745" y="163272"/>
                  <a:pt x="139698" y="165118"/>
                  <a:pt x="144833" y="166145"/>
                </a:cubicBezTo>
                <a:cubicBezTo>
                  <a:pt x="152408" y="167660"/>
                  <a:pt x="160118" y="168440"/>
                  <a:pt x="167693" y="169955"/>
                </a:cubicBezTo>
                <a:cubicBezTo>
                  <a:pt x="172828" y="170982"/>
                  <a:pt x="177734" y="173141"/>
                  <a:pt x="182933" y="173765"/>
                </a:cubicBezTo>
                <a:cubicBezTo>
                  <a:pt x="209533" y="176957"/>
                  <a:pt x="262943" y="181385"/>
                  <a:pt x="262943" y="181385"/>
                </a:cubicBezTo>
                <a:cubicBezTo>
                  <a:pt x="316283" y="180115"/>
                  <a:pt x="369661" y="179944"/>
                  <a:pt x="422963" y="177575"/>
                </a:cubicBezTo>
                <a:cubicBezTo>
                  <a:pt x="426975" y="177397"/>
                  <a:pt x="430531" y="174868"/>
                  <a:pt x="434393" y="173765"/>
                </a:cubicBezTo>
                <a:cubicBezTo>
                  <a:pt x="439428" y="172326"/>
                  <a:pt x="444553" y="171225"/>
                  <a:pt x="449633" y="169955"/>
                </a:cubicBezTo>
                <a:cubicBezTo>
                  <a:pt x="453443" y="167415"/>
                  <a:pt x="456967" y="164383"/>
                  <a:pt x="461063" y="162335"/>
                </a:cubicBezTo>
                <a:cubicBezTo>
                  <a:pt x="468873" y="158430"/>
                  <a:pt x="484297" y="156164"/>
                  <a:pt x="491543" y="154715"/>
                </a:cubicBezTo>
                <a:cubicBezTo>
                  <a:pt x="496623" y="152175"/>
                  <a:pt x="501967" y="150105"/>
                  <a:pt x="506783" y="147095"/>
                </a:cubicBezTo>
                <a:cubicBezTo>
                  <a:pt x="512168" y="143730"/>
                  <a:pt x="516343" y="138505"/>
                  <a:pt x="522023" y="135665"/>
                </a:cubicBezTo>
                <a:cubicBezTo>
                  <a:pt x="526707" y="133323"/>
                  <a:pt x="532183" y="133125"/>
                  <a:pt x="537263" y="131855"/>
                </a:cubicBezTo>
                <a:cubicBezTo>
                  <a:pt x="542343" y="128045"/>
                  <a:pt x="546990" y="123575"/>
                  <a:pt x="552503" y="120425"/>
                </a:cubicBezTo>
                <a:cubicBezTo>
                  <a:pt x="555990" y="118432"/>
                  <a:pt x="560797" y="119124"/>
                  <a:pt x="563933" y="116615"/>
                </a:cubicBezTo>
                <a:cubicBezTo>
                  <a:pt x="567509" y="113754"/>
                  <a:pt x="568622" y="108703"/>
                  <a:pt x="571553" y="105185"/>
                </a:cubicBezTo>
                <a:cubicBezTo>
                  <a:pt x="587139" y="86482"/>
                  <a:pt x="580144" y="101345"/>
                  <a:pt x="594413" y="78515"/>
                </a:cubicBezTo>
                <a:cubicBezTo>
                  <a:pt x="599760" y="69959"/>
                  <a:pt x="603114" y="61397"/>
                  <a:pt x="605843" y="51845"/>
                </a:cubicBezTo>
                <a:cubicBezTo>
                  <a:pt x="607282" y="46810"/>
                  <a:pt x="608383" y="41685"/>
                  <a:pt x="609653" y="36605"/>
                </a:cubicBezTo>
                <a:cubicBezTo>
                  <a:pt x="608383" y="25175"/>
                  <a:pt x="613975" y="10447"/>
                  <a:pt x="605843" y="2315"/>
                </a:cubicBezTo>
                <a:cubicBezTo>
                  <a:pt x="599493" y="-4035"/>
                  <a:pt x="588008" y="4519"/>
                  <a:pt x="579173" y="6125"/>
                </a:cubicBezTo>
                <a:cubicBezTo>
                  <a:pt x="560136" y="9586"/>
                  <a:pt x="568825" y="9294"/>
                  <a:pt x="552503" y="13745"/>
                </a:cubicBezTo>
                <a:lnTo>
                  <a:pt x="506783" y="25175"/>
                </a:lnTo>
                <a:lnTo>
                  <a:pt x="491543" y="28985"/>
                </a:lnTo>
                <a:cubicBezTo>
                  <a:pt x="486463" y="30255"/>
                  <a:pt x="481499" y="32146"/>
                  <a:pt x="476303" y="32795"/>
                </a:cubicBezTo>
                <a:lnTo>
                  <a:pt x="445823" y="36605"/>
                </a:lnTo>
                <a:cubicBezTo>
                  <a:pt x="420863" y="40009"/>
                  <a:pt x="384872" y="45983"/>
                  <a:pt x="358193" y="48035"/>
                </a:cubicBezTo>
                <a:cubicBezTo>
                  <a:pt x="336629" y="49694"/>
                  <a:pt x="314991" y="50247"/>
                  <a:pt x="293423" y="51845"/>
                </a:cubicBezTo>
                <a:cubicBezTo>
                  <a:pt x="244620" y="55460"/>
                  <a:pt x="269738" y="54140"/>
                  <a:pt x="232463" y="59465"/>
                </a:cubicBezTo>
                <a:cubicBezTo>
                  <a:pt x="222327" y="60913"/>
                  <a:pt x="212119" y="61827"/>
                  <a:pt x="201983" y="63275"/>
                </a:cubicBezTo>
                <a:cubicBezTo>
                  <a:pt x="169830" y="67868"/>
                  <a:pt x="187276" y="66798"/>
                  <a:pt x="152453" y="70895"/>
                </a:cubicBezTo>
                <a:cubicBezTo>
                  <a:pt x="139777" y="72386"/>
                  <a:pt x="127004" y="73018"/>
                  <a:pt x="114353" y="74705"/>
                </a:cubicBezTo>
                <a:cubicBezTo>
                  <a:pt x="99989" y="76620"/>
                  <a:pt x="93644" y="79307"/>
                  <a:pt x="80063" y="82325"/>
                </a:cubicBezTo>
                <a:cubicBezTo>
                  <a:pt x="27777" y="93944"/>
                  <a:pt x="85326" y="79733"/>
                  <a:pt x="49583" y="89945"/>
                </a:cubicBezTo>
                <a:cubicBezTo>
                  <a:pt x="48162" y="90351"/>
                  <a:pt x="25724" y="95457"/>
                  <a:pt x="22913" y="97565"/>
                </a:cubicBezTo>
                <a:cubicBezTo>
                  <a:pt x="20641" y="99269"/>
                  <a:pt x="-1217" y="109630"/>
                  <a:pt x="53" y="116615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צורה חופשית 5"/>
          <p:cNvSpPr/>
          <p:nvPr/>
        </p:nvSpPr>
        <p:spPr>
          <a:xfrm rot="3973626">
            <a:off x="7502812" y="5023187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צורה חופשית 6"/>
          <p:cNvSpPr/>
          <p:nvPr/>
        </p:nvSpPr>
        <p:spPr>
          <a:xfrm rot="16486258" flipH="1">
            <a:off x="7974132" y="4995170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grpSp>
        <p:nvGrpSpPr>
          <p:cNvPr id="14" name="קבוצה 13"/>
          <p:cNvGrpSpPr/>
          <p:nvPr/>
        </p:nvGrpSpPr>
        <p:grpSpPr>
          <a:xfrm rot="21012867">
            <a:off x="8162611" y="3794127"/>
            <a:ext cx="3201055" cy="3469206"/>
            <a:chOff x="8117262" y="3897557"/>
            <a:chExt cx="3201055" cy="3469206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23154">
              <a:off x="8117262" y="3897557"/>
              <a:ext cx="3201055" cy="3469206"/>
            </a:xfrm>
            <a:prstGeom prst="rect">
              <a:avLst/>
            </a:prstGeom>
          </p:spPr>
        </p:pic>
        <p:sp>
          <p:nvSpPr>
            <p:cNvPr id="9" name="צורה חופשית 8"/>
            <p:cNvSpPr/>
            <p:nvPr/>
          </p:nvSpPr>
          <p:spPr>
            <a:xfrm>
              <a:off x="9367489" y="5971553"/>
              <a:ext cx="533400" cy="160641"/>
            </a:xfrm>
            <a:custGeom>
              <a:avLst/>
              <a:gdLst>
                <a:gd name="connsiteX0" fmla="*/ 0 w 533400"/>
                <a:gd name="connsiteY0" fmla="*/ 69201 h 160641"/>
                <a:gd name="connsiteX1" fmla="*/ 41910 w 533400"/>
                <a:gd name="connsiteY1" fmla="*/ 99681 h 160641"/>
                <a:gd name="connsiteX2" fmla="*/ 80010 w 533400"/>
                <a:gd name="connsiteY2" fmla="*/ 111111 h 160641"/>
                <a:gd name="connsiteX3" fmla="*/ 91440 w 533400"/>
                <a:gd name="connsiteY3" fmla="*/ 114921 h 160641"/>
                <a:gd name="connsiteX4" fmla="*/ 110490 w 533400"/>
                <a:gd name="connsiteY4" fmla="*/ 118731 h 160641"/>
                <a:gd name="connsiteX5" fmla="*/ 125730 w 533400"/>
                <a:gd name="connsiteY5" fmla="*/ 122541 h 160641"/>
                <a:gd name="connsiteX6" fmla="*/ 148590 w 533400"/>
                <a:gd name="connsiteY6" fmla="*/ 126351 h 160641"/>
                <a:gd name="connsiteX7" fmla="*/ 179070 w 533400"/>
                <a:gd name="connsiteY7" fmla="*/ 133971 h 160641"/>
                <a:gd name="connsiteX8" fmla="*/ 205740 w 533400"/>
                <a:gd name="connsiteY8" fmla="*/ 137781 h 160641"/>
                <a:gd name="connsiteX9" fmla="*/ 236220 w 533400"/>
                <a:gd name="connsiteY9" fmla="*/ 145401 h 160641"/>
                <a:gd name="connsiteX10" fmla="*/ 281940 w 533400"/>
                <a:gd name="connsiteY10" fmla="*/ 153021 h 160641"/>
                <a:gd name="connsiteX11" fmla="*/ 320040 w 533400"/>
                <a:gd name="connsiteY11" fmla="*/ 160641 h 160641"/>
                <a:gd name="connsiteX12" fmla="*/ 403860 w 533400"/>
                <a:gd name="connsiteY12" fmla="*/ 156831 h 160641"/>
                <a:gd name="connsiteX13" fmla="*/ 415290 w 533400"/>
                <a:gd name="connsiteY13" fmla="*/ 153021 h 160641"/>
                <a:gd name="connsiteX14" fmla="*/ 449580 w 533400"/>
                <a:gd name="connsiteY14" fmla="*/ 137781 h 160641"/>
                <a:gd name="connsiteX15" fmla="*/ 461010 w 533400"/>
                <a:gd name="connsiteY15" fmla="*/ 133971 h 160641"/>
                <a:gd name="connsiteX16" fmla="*/ 472440 w 533400"/>
                <a:gd name="connsiteY16" fmla="*/ 130161 h 160641"/>
                <a:gd name="connsiteX17" fmla="*/ 499110 w 533400"/>
                <a:gd name="connsiteY17" fmla="*/ 95871 h 160641"/>
                <a:gd name="connsiteX18" fmla="*/ 506730 w 533400"/>
                <a:gd name="connsiteY18" fmla="*/ 84441 h 160641"/>
                <a:gd name="connsiteX19" fmla="*/ 521970 w 533400"/>
                <a:gd name="connsiteY19" fmla="*/ 50151 h 160641"/>
                <a:gd name="connsiteX20" fmla="*/ 525780 w 533400"/>
                <a:gd name="connsiteY20" fmla="*/ 31101 h 160641"/>
                <a:gd name="connsiteX21" fmla="*/ 533400 w 533400"/>
                <a:gd name="connsiteY21" fmla="*/ 8241 h 160641"/>
                <a:gd name="connsiteX22" fmla="*/ 518160 w 533400"/>
                <a:gd name="connsiteY22" fmla="*/ 621 h 160641"/>
                <a:gd name="connsiteX23" fmla="*/ 445770 w 533400"/>
                <a:gd name="connsiteY23" fmla="*/ 8241 h 160641"/>
                <a:gd name="connsiteX24" fmla="*/ 289560 w 533400"/>
                <a:gd name="connsiteY24" fmla="*/ 4431 h 160641"/>
                <a:gd name="connsiteX25" fmla="*/ 262890 w 533400"/>
                <a:gd name="connsiteY25" fmla="*/ 621 h 160641"/>
                <a:gd name="connsiteX26" fmla="*/ 201930 w 533400"/>
                <a:gd name="connsiteY26" fmla="*/ 4431 h 160641"/>
                <a:gd name="connsiteX27" fmla="*/ 190500 w 533400"/>
                <a:gd name="connsiteY27" fmla="*/ 8241 h 160641"/>
                <a:gd name="connsiteX28" fmla="*/ 175260 w 533400"/>
                <a:gd name="connsiteY28" fmla="*/ 12051 h 160641"/>
                <a:gd name="connsiteX29" fmla="*/ 163830 w 533400"/>
                <a:gd name="connsiteY29" fmla="*/ 19671 h 160641"/>
                <a:gd name="connsiteX30" fmla="*/ 148590 w 533400"/>
                <a:gd name="connsiteY30" fmla="*/ 23481 h 160641"/>
                <a:gd name="connsiteX31" fmla="*/ 137160 w 533400"/>
                <a:gd name="connsiteY31" fmla="*/ 27291 h 160641"/>
                <a:gd name="connsiteX32" fmla="*/ 110490 w 533400"/>
                <a:gd name="connsiteY32" fmla="*/ 34911 h 160641"/>
                <a:gd name="connsiteX33" fmla="*/ 72390 w 533400"/>
                <a:gd name="connsiteY33" fmla="*/ 50151 h 160641"/>
                <a:gd name="connsiteX34" fmla="*/ 60960 w 533400"/>
                <a:gd name="connsiteY34" fmla="*/ 53961 h 160641"/>
                <a:gd name="connsiteX35" fmla="*/ 49530 w 533400"/>
                <a:gd name="connsiteY35" fmla="*/ 57771 h 160641"/>
                <a:gd name="connsiteX36" fmla="*/ 0 w 533400"/>
                <a:gd name="connsiteY36" fmla="*/ 69201 h 16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3400" h="160641">
                  <a:moveTo>
                    <a:pt x="0" y="69201"/>
                  </a:moveTo>
                  <a:cubicBezTo>
                    <a:pt x="7411" y="75130"/>
                    <a:pt x="33445" y="96859"/>
                    <a:pt x="41910" y="99681"/>
                  </a:cubicBezTo>
                  <a:cubicBezTo>
                    <a:pt x="96235" y="117789"/>
                    <a:pt x="39703" y="99595"/>
                    <a:pt x="80010" y="111111"/>
                  </a:cubicBezTo>
                  <a:cubicBezTo>
                    <a:pt x="83872" y="112214"/>
                    <a:pt x="87544" y="113947"/>
                    <a:pt x="91440" y="114921"/>
                  </a:cubicBezTo>
                  <a:cubicBezTo>
                    <a:pt x="97722" y="116492"/>
                    <a:pt x="104168" y="117326"/>
                    <a:pt x="110490" y="118731"/>
                  </a:cubicBezTo>
                  <a:cubicBezTo>
                    <a:pt x="115602" y="119867"/>
                    <a:pt x="120595" y="121514"/>
                    <a:pt x="125730" y="122541"/>
                  </a:cubicBezTo>
                  <a:cubicBezTo>
                    <a:pt x="133305" y="124056"/>
                    <a:pt x="141036" y="124732"/>
                    <a:pt x="148590" y="126351"/>
                  </a:cubicBezTo>
                  <a:cubicBezTo>
                    <a:pt x="158830" y="128545"/>
                    <a:pt x="168703" y="132490"/>
                    <a:pt x="179070" y="133971"/>
                  </a:cubicBezTo>
                  <a:cubicBezTo>
                    <a:pt x="187960" y="135241"/>
                    <a:pt x="196934" y="136020"/>
                    <a:pt x="205740" y="137781"/>
                  </a:cubicBezTo>
                  <a:cubicBezTo>
                    <a:pt x="216009" y="139835"/>
                    <a:pt x="225853" y="143920"/>
                    <a:pt x="236220" y="145401"/>
                  </a:cubicBezTo>
                  <a:cubicBezTo>
                    <a:pt x="287328" y="152702"/>
                    <a:pt x="241085" y="145593"/>
                    <a:pt x="281940" y="153021"/>
                  </a:cubicBezTo>
                  <a:cubicBezTo>
                    <a:pt x="316193" y="159249"/>
                    <a:pt x="293084" y="153902"/>
                    <a:pt x="320040" y="160641"/>
                  </a:cubicBezTo>
                  <a:cubicBezTo>
                    <a:pt x="347980" y="159371"/>
                    <a:pt x="375980" y="159061"/>
                    <a:pt x="403860" y="156831"/>
                  </a:cubicBezTo>
                  <a:cubicBezTo>
                    <a:pt x="407863" y="156511"/>
                    <a:pt x="411698" y="154817"/>
                    <a:pt x="415290" y="153021"/>
                  </a:cubicBezTo>
                  <a:cubicBezTo>
                    <a:pt x="451516" y="134908"/>
                    <a:pt x="390603" y="157440"/>
                    <a:pt x="449580" y="137781"/>
                  </a:cubicBezTo>
                  <a:lnTo>
                    <a:pt x="461010" y="133971"/>
                  </a:lnTo>
                  <a:lnTo>
                    <a:pt x="472440" y="130161"/>
                  </a:lnTo>
                  <a:cubicBezTo>
                    <a:pt x="490346" y="112255"/>
                    <a:pt x="480881" y="123214"/>
                    <a:pt x="499110" y="95871"/>
                  </a:cubicBezTo>
                  <a:cubicBezTo>
                    <a:pt x="501650" y="92061"/>
                    <a:pt x="505282" y="88785"/>
                    <a:pt x="506730" y="84441"/>
                  </a:cubicBezTo>
                  <a:cubicBezTo>
                    <a:pt x="515798" y="57237"/>
                    <a:pt x="509895" y="68264"/>
                    <a:pt x="521970" y="50151"/>
                  </a:cubicBezTo>
                  <a:cubicBezTo>
                    <a:pt x="523240" y="43801"/>
                    <a:pt x="524076" y="37349"/>
                    <a:pt x="525780" y="31101"/>
                  </a:cubicBezTo>
                  <a:cubicBezTo>
                    <a:pt x="527893" y="23352"/>
                    <a:pt x="533400" y="8241"/>
                    <a:pt x="533400" y="8241"/>
                  </a:cubicBezTo>
                  <a:cubicBezTo>
                    <a:pt x="528320" y="5701"/>
                    <a:pt x="523832" y="920"/>
                    <a:pt x="518160" y="621"/>
                  </a:cubicBezTo>
                  <a:cubicBezTo>
                    <a:pt x="480374" y="-1368"/>
                    <a:pt x="472789" y="1486"/>
                    <a:pt x="445770" y="8241"/>
                  </a:cubicBezTo>
                  <a:lnTo>
                    <a:pt x="289560" y="4431"/>
                  </a:lnTo>
                  <a:cubicBezTo>
                    <a:pt x="280588" y="4057"/>
                    <a:pt x="271870" y="621"/>
                    <a:pt x="262890" y="621"/>
                  </a:cubicBezTo>
                  <a:cubicBezTo>
                    <a:pt x="242530" y="621"/>
                    <a:pt x="222250" y="3161"/>
                    <a:pt x="201930" y="4431"/>
                  </a:cubicBezTo>
                  <a:cubicBezTo>
                    <a:pt x="198120" y="5701"/>
                    <a:pt x="194362" y="7138"/>
                    <a:pt x="190500" y="8241"/>
                  </a:cubicBezTo>
                  <a:cubicBezTo>
                    <a:pt x="185465" y="9680"/>
                    <a:pt x="180073" y="9988"/>
                    <a:pt x="175260" y="12051"/>
                  </a:cubicBezTo>
                  <a:cubicBezTo>
                    <a:pt x="171051" y="13855"/>
                    <a:pt x="168039" y="17867"/>
                    <a:pt x="163830" y="19671"/>
                  </a:cubicBezTo>
                  <a:cubicBezTo>
                    <a:pt x="159017" y="21734"/>
                    <a:pt x="153625" y="22042"/>
                    <a:pt x="148590" y="23481"/>
                  </a:cubicBezTo>
                  <a:cubicBezTo>
                    <a:pt x="144728" y="24584"/>
                    <a:pt x="141022" y="26188"/>
                    <a:pt x="137160" y="27291"/>
                  </a:cubicBezTo>
                  <a:cubicBezTo>
                    <a:pt x="127493" y="30053"/>
                    <a:pt x="119625" y="30996"/>
                    <a:pt x="110490" y="34911"/>
                  </a:cubicBezTo>
                  <a:cubicBezTo>
                    <a:pt x="71248" y="51729"/>
                    <a:pt x="124423" y="32807"/>
                    <a:pt x="72390" y="50151"/>
                  </a:cubicBezTo>
                  <a:lnTo>
                    <a:pt x="60960" y="53961"/>
                  </a:lnTo>
                  <a:cubicBezTo>
                    <a:pt x="57150" y="55231"/>
                    <a:pt x="53546" y="57771"/>
                    <a:pt x="49530" y="57771"/>
                  </a:cubicBezTo>
                  <a:lnTo>
                    <a:pt x="0" y="69201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0" name="צורה חופשית 9"/>
            <p:cNvSpPr/>
            <p:nvPr/>
          </p:nvSpPr>
          <p:spPr>
            <a:xfrm>
              <a:off x="9197340" y="4968240"/>
              <a:ext cx="335727" cy="187196"/>
            </a:xfrm>
            <a:custGeom>
              <a:avLst/>
              <a:gdLst>
                <a:gd name="connsiteX0" fmla="*/ 323850 w 335727"/>
                <a:gd name="connsiteY0" fmla="*/ 99060 h 187196"/>
                <a:gd name="connsiteX1" fmla="*/ 201930 w 335727"/>
                <a:gd name="connsiteY1" fmla="*/ 106680 h 187196"/>
                <a:gd name="connsiteX2" fmla="*/ 179070 w 335727"/>
                <a:gd name="connsiteY2" fmla="*/ 114300 h 187196"/>
                <a:gd name="connsiteX3" fmla="*/ 163830 w 335727"/>
                <a:gd name="connsiteY3" fmla="*/ 118110 h 187196"/>
                <a:gd name="connsiteX4" fmla="*/ 133350 w 335727"/>
                <a:gd name="connsiteY4" fmla="*/ 129540 h 187196"/>
                <a:gd name="connsiteX5" fmla="*/ 102870 w 335727"/>
                <a:gd name="connsiteY5" fmla="*/ 144780 h 187196"/>
                <a:gd name="connsiteX6" fmla="*/ 87630 w 335727"/>
                <a:gd name="connsiteY6" fmla="*/ 148590 h 187196"/>
                <a:gd name="connsiteX7" fmla="*/ 57150 w 335727"/>
                <a:gd name="connsiteY7" fmla="*/ 163830 h 187196"/>
                <a:gd name="connsiteX8" fmla="*/ 22860 w 335727"/>
                <a:gd name="connsiteY8" fmla="*/ 175260 h 187196"/>
                <a:gd name="connsiteX9" fmla="*/ 11430 w 335727"/>
                <a:gd name="connsiteY9" fmla="*/ 186690 h 187196"/>
                <a:gd name="connsiteX10" fmla="*/ 0 w 335727"/>
                <a:gd name="connsiteY10" fmla="*/ 182880 h 187196"/>
                <a:gd name="connsiteX11" fmla="*/ 11430 w 335727"/>
                <a:gd name="connsiteY11" fmla="*/ 171450 h 187196"/>
                <a:gd name="connsiteX12" fmla="*/ 38100 w 335727"/>
                <a:gd name="connsiteY12" fmla="*/ 133350 h 187196"/>
                <a:gd name="connsiteX13" fmla="*/ 72390 w 335727"/>
                <a:gd name="connsiteY13" fmla="*/ 95250 h 187196"/>
                <a:gd name="connsiteX14" fmla="*/ 87630 w 335727"/>
                <a:gd name="connsiteY14" fmla="*/ 83820 h 187196"/>
                <a:gd name="connsiteX15" fmla="*/ 106680 w 335727"/>
                <a:gd name="connsiteY15" fmla="*/ 64770 h 187196"/>
                <a:gd name="connsiteX16" fmla="*/ 114300 w 335727"/>
                <a:gd name="connsiteY16" fmla="*/ 53340 h 187196"/>
                <a:gd name="connsiteX17" fmla="*/ 137160 w 335727"/>
                <a:gd name="connsiteY17" fmla="*/ 41910 h 187196"/>
                <a:gd name="connsiteX18" fmla="*/ 148590 w 335727"/>
                <a:gd name="connsiteY18" fmla="*/ 30480 h 187196"/>
                <a:gd name="connsiteX19" fmla="*/ 182880 w 335727"/>
                <a:gd name="connsiteY19" fmla="*/ 19050 h 187196"/>
                <a:gd name="connsiteX20" fmla="*/ 198120 w 335727"/>
                <a:gd name="connsiteY20" fmla="*/ 11430 h 187196"/>
                <a:gd name="connsiteX21" fmla="*/ 224790 w 335727"/>
                <a:gd name="connsiteY21" fmla="*/ 3810 h 187196"/>
                <a:gd name="connsiteX22" fmla="*/ 236220 w 335727"/>
                <a:gd name="connsiteY22" fmla="*/ 0 h 187196"/>
                <a:gd name="connsiteX23" fmla="*/ 289560 w 335727"/>
                <a:gd name="connsiteY23" fmla="*/ 3810 h 187196"/>
                <a:gd name="connsiteX24" fmla="*/ 300990 w 335727"/>
                <a:gd name="connsiteY24" fmla="*/ 26670 h 187196"/>
                <a:gd name="connsiteX25" fmla="*/ 308610 w 335727"/>
                <a:gd name="connsiteY25" fmla="*/ 41910 h 187196"/>
                <a:gd name="connsiteX26" fmla="*/ 316230 w 335727"/>
                <a:gd name="connsiteY26" fmla="*/ 64770 h 187196"/>
                <a:gd name="connsiteX27" fmla="*/ 320040 w 335727"/>
                <a:gd name="connsiteY27" fmla="*/ 76200 h 187196"/>
                <a:gd name="connsiteX28" fmla="*/ 323850 w 335727"/>
                <a:gd name="connsiteY28" fmla="*/ 99060 h 18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5727" h="187196">
                  <a:moveTo>
                    <a:pt x="323850" y="99060"/>
                  </a:moveTo>
                  <a:cubicBezTo>
                    <a:pt x="304165" y="104140"/>
                    <a:pt x="231258" y="100395"/>
                    <a:pt x="201930" y="106680"/>
                  </a:cubicBezTo>
                  <a:cubicBezTo>
                    <a:pt x="194076" y="108363"/>
                    <a:pt x="186862" y="112352"/>
                    <a:pt x="179070" y="114300"/>
                  </a:cubicBezTo>
                  <a:cubicBezTo>
                    <a:pt x="173990" y="115570"/>
                    <a:pt x="168865" y="116671"/>
                    <a:pt x="163830" y="118110"/>
                  </a:cubicBezTo>
                  <a:cubicBezTo>
                    <a:pt x="155446" y="120505"/>
                    <a:pt x="139892" y="126521"/>
                    <a:pt x="133350" y="129540"/>
                  </a:cubicBezTo>
                  <a:cubicBezTo>
                    <a:pt x="123036" y="134300"/>
                    <a:pt x="113890" y="142025"/>
                    <a:pt x="102870" y="144780"/>
                  </a:cubicBezTo>
                  <a:cubicBezTo>
                    <a:pt x="97790" y="146050"/>
                    <a:pt x="92464" y="146576"/>
                    <a:pt x="87630" y="148590"/>
                  </a:cubicBezTo>
                  <a:cubicBezTo>
                    <a:pt x="77145" y="152959"/>
                    <a:pt x="67697" y="159611"/>
                    <a:pt x="57150" y="163830"/>
                  </a:cubicBezTo>
                  <a:cubicBezTo>
                    <a:pt x="33238" y="173395"/>
                    <a:pt x="44735" y="169791"/>
                    <a:pt x="22860" y="175260"/>
                  </a:cubicBezTo>
                  <a:cubicBezTo>
                    <a:pt x="19050" y="179070"/>
                    <a:pt x="16542" y="184986"/>
                    <a:pt x="11430" y="186690"/>
                  </a:cubicBezTo>
                  <a:cubicBezTo>
                    <a:pt x="7620" y="187960"/>
                    <a:pt x="0" y="186896"/>
                    <a:pt x="0" y="182880"/>
                  </a:cubicBezTo>
                  <a:lnTo>
                    <a:pt x="11430" y="171450"/>
                  </a:lnTo>
                  <a:cubicBezTo>
                    <a:pt x="19467" y="139302"/>
                    <a:pt x="8217" y="173194"/>
                    <a:pt x="38100" y="133350"/>
                  </a:cubicBezTo>
                  <a:cubicBezTo>
                    <a:pt x="49089" y="118698"/>
                    <a:pt x="56761" y="106971"/>
                    <a:pt x="72390" y="95250"/>
                  </a:cubicBezTo>
                  <a:cubicBezTo>
                    <a:pt x="77470" y="91440"/>
                    <a:pt x="83140" y="88310"/>
                    <a:pt x="87630" y="83820"/>
                  </a:cubicBezTo>
                  <a:cubicBezTo>
                    <a:pt x="113030" y="58420"/>
                    <a:pt x="76200" y="85090"/>
                    <a:pt x="106680" y="64770"/>
                  </a:cubicBezTo>
                  <a:cubicBezTo>
                    <a:pt x="109220" y="60960"/>
                    <a:pt x="111062" y="56578"/>
                    <a:pt x="114300" y="53340"/>
                  </a:cubicBezTo>
                  <a:cubicBezTo>
                    <a:pt x="121686" y="45954"/>
                    <a:pt x="127864" y="45009"/>
                    <a:pt x="137160" y="41910"/>
                  </a:cubicBezTo>
                  <a:cubicBezTo>
                    <a:pt x="140970" y="38100"/>
                    <a:pt x="143880" y="33097"/>
                    <a:pt x="148590" y="30480"/>
                  </a:cubicBezTo>
                  <a:cubicBezTo>
                    <a:pt x="182880" y="11430"/>
                    <a:pt x="160020" y="30480"/>
                    <a:pt x="182880" y="19050"/>
                  </a:cubicBezTo>
                  <a:cubicBezTo>
                    <a:pt x="187960" y="16510"/>
                    <a:pt x="192900" y="13667"/>
                    <a:pt x="198120" y="11430"/>
                  </a:cubicBezTo>
                  <a:cubicBezTo>
                    <a:pt x="207255" y="7515"/>
                    <a:pt x="215123" y="6572"/>
                    <a:pt x="224790" y="3810"/>
                  </a:cubicBezTo>
                  <a:cubicBezTo>
                    <a:pt x="228652" y="2707"/>
                    <a:pt x="232410" y="1270"/>
                    <a:pt x="236220" y="0"/>
                  </a:cubicBezTo>
                  <a:cubicBezTo>
                    <a:pt x="254000" y="1270"/>
                    <a:pt x="272267" y="-513"/>
                    <a:pt x="289560" y="3810"/>
                  </a:cubicBezTo>
                  <a:cubicBezTo>
                    <a:pt x="295418" y="5274"/>
                    <a:pt x="299232" y="22567"/>
                    <a:pt x="300990" y="26670"/>
                  </a:cubicBezTo>
                  <a:cubicBezTo>
                    <a:pt x="303227" y="31890"/>
                    <a:pt x="306501" y="36637"/>
                    <a:pt x="308610" y="41910"/>
                  </a:cubicBezTo>
                  <a:cubicBezTo>
                    <a:pt x="311593" y="49368"/>
                    <a:pt x="313690" y="57150"/>
                    <a:pt x="316230" y="64770"/>
                  </a:cubicBezTo>
                  <a:cubicBezTo>
                    <a:pt x="317500" y="68580"/>
                    <a:pt x="317812" y="72858"/>
                    <a:pt x="320040" y="76200"/>
                  </a:cubicBezTo>
                  <a:cubicBezTo>
                    <a:pt x="336276" y="100554"/>
                    <a:pt x="343535" y="93980"/>
                    <a:pt x="323850" y="99060"/>
                  </a:cubicBezTo>
                  <a:close/>
                </a:path>
              </a:pathLst>
            </a:custGeom>
            <a:solidFill>
              <a:srgbClr val="2D1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1" name="צורה חופשית 10"/>
            <p:cNvSpPr/>
            <p:nvPr/>
          </p:nvSpPr>
          <p:spPr>
            <a:xfrm flipH="1">
              <a:off x="9717789" y="5005942"/>
              <a:ext cx="335727" cy="187196"/>
            </a:xfrm>
            <a:custGeom>
              <a:avLst/>
              <a:gdLst>
                <a:gd name="connsiteX0" fmla="*/ 323850 w 335727"/>
                <a:gd name="connsiteY0" fmla="*/ 99060 h 187196"/>
                <a:gd name="connsiteX1" fmla="*/ 201930 w 335727"/>
                <a:gd name="connsiteY1" fmla="*/ 106680 h 187196"/>
                <a:gd name="connsiteX2" fmla="*/ 179070 w 335727"/>
                <a:gd name="connsiteY2" fmla="*/ 114300 h 187196"/>
                <a:gd name="connsiteX3" fmla="*/ 163830 w 335727"/>
                <a:gd name="connsiteY3" fmla="*/ 118110 h 187196"/>
                <a:gd name="connsiteX4" fmla="*/ 133350 w 335727"/>
                <a:gd name="connsiteY4" fmla="*/ 129540 h 187196"/>
                <a:gd name="connsiteX5" fmla="*/ 102870 w 335727"/>
                <a:gd name="connsiteY5" fmla="*/ 144780 h 187196"/>
                <a:gd name="connsiteX6" fmla="*/ 87630 w 335727"/>
                <a:gd name="connsiteY6" fmla="*/ 148590 h 187196"/>
                <a:gd name="connsiteX7" fmla="*/ 57150 w 335727"/>
                <a:gd name="connsiteY7" fmla="*/ 163830 h 187196"/>
                <a:gd name="connsiteX8" fmla="*/ 22860 w 335727"/>
                <a:gd name="connsiteY8" fmla="*/ 175260 h 187196"/>
                <a:gd name="connsiteX9" fmla="*/ 11430 w 335727"/>
                <a:gd name="connsiteY9" fmla="*/ 186690 h 187196"/>
                <a:gd name="connsiteX10" fmla="*/ 0 w 335727"/>
                <a:gd name="connsiteY10" fmla="*/ 182880 h 187196"/>
                <a:gd name="connsiteX11" fmla="*/ 11430 w 335727"/>
                <a:gd name="connsiteY11" fmla="*/ 171450 h 187196"/>
                <a:gd name="connsiteX12" fmla="*/ 38100 w 335727"/>
                <a:gd name="connsiteY12" fmla="*/ 133350 h 187196"/>
                <a:gd name="connsiteX13" fmla="*/ 72390 w 335727"/>
                <a:gd name="connsiteY13" fmla="*/ 95250 h 187196"/>
                <a:gd name="connsiteX14" fmla="*/ 87630 w 335727"/>
                <a:gd name="connsiteY14" fmla="*/ 83820 h 187196"/>
                <a:gd name="connsiteX15" fmla="*/ 106680 w 335727"/>
                <a:gd name="connsiteY15" fmla="*/ 64770 h 187196"/>
                <a:gd name="connsiteX16" fmla="*/ 114300 w 335727"/>
                <a:gd name="connsiteY16" fmla="*/ 53340 h 187196"/>
                <a:gd name="connsiteX17" fmla="*/ 137160 w 335727"/>
                <a:gd name="connsiteY17" fmla="*/ 41910 h 187196"/>
                <a:gd name="connsiteX18" fmla="*/ 148590 w 335727"/>
                <a:gd name="connsiteY18" fmla="*/ 30480 h 187196"/>
                <a:gd name="connsiteX19" fmla="*/ 182880 w 335727"/>
                <a:gd name="connsiteY19" fmla="*/ 19050 h 187196"/>
                <a:gd name="connsiteX20" fmla="*/ 198120 w 335727"/>
                <a:gd name="connsiteY20" fmla="*/ 11430 h 187196"/>
                <a:gd name="connsiteX21" fmla="*/ 224790 w 335727"/>
                <a:gd name="connsiteY21" fmla="*/ 3810 h 187196"/>
                <a:gd name="connsiteX22" fmla="*/ 236220 w 335727"/>
                <a:gd name="connsiteY22" fmla="*/ 0 h 187196"/>
                <a:gd name="connsiteX23" fmla="*/ 289560 w 335727"/>
                <a:gd name="connsiteY23" fmla="*/ 3810 h 187196"/>
                <a:gd name="connsiteX24" fmla="*/ 300990 w 335727"/>
                <a:gd name="connsiteY24" fmla="*/ 26670 h 187196"/>
                <a:gd name="connsiteX25" fmla="*/ 308610 w 335727"/>
                <a:gd name="connsiteY25" fmla="*/ 41910 h 187196"/>
                <a:gd name="connsiteX26" fmla="*/ 316230 w 335727"/>
                <a:gd name="connsiteY26" fmla="*/ 64770 h 187196"/>
                <a:gd name="connsiteX27" fmla="*/ 320040 w 335727"/>
                <a:gd name="connsiteY27" fmla="*/ 76200 h 187196"/>
                <a:gd name="connsiteX28" fmla="*/ 323850 w 335727"/>
                <a:gd name="connsiteY28" fmla="*/ 99060 h 18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5727" h="187196">
                  <a:moveTo>
                    <a:pt x="323850" y="99060"/>
                  </a:moveTo>
                  <a:cubicBezTo>
                    <a:pt x="304165" y="104140"/>
                    <a:pt x="231258" y="100395"/>
                    <a:pt x="201930" y="106680"/>
                  </a:cubicBezTo>
                  <a:cubicBezTo>
                    <a:pt x="194076" y="108363"/>
                    <a:pt x="186862" y="112352"/>
                    <a:pt x="179070" y="114300"/>
                  </a:cubicBezTo>
                  <a:cubicBezTo>
                    <a:pt x="173990" y="115570"/>
                    <a:pt x="168865" y="116671"/>
                    <a:pt x="163830" y="118110"/>
                  </a:cubicBezTo>
                  <a:cubicBezTo>
                    <a:pt x="155446" y="120505"/>
                    <a:pt x="139892" y="126521"/>
                    <a:pt x="133350" y="129540"/>
                  </a:cubicBezTo>
                  <a:cubicBezTo>
                    <a:pt x="123036" y="134300"/>
                    <a:pt x="113890" y="142025"/>
                    <a:pt x="102870" y="144780"/>
                  </a:cubicBezTo>
                  <a:cubicBezTo>
                    <a:pt x="97790" y="146050"/>
                    <a:pt x="92464" y="146576"/>
                    <a:pt x="87630" y="148590"/>
                  </a:cubicBezTo>
                  <a:cubicBezTo>
                    <a:pt x="77145" y="152959"/>
                    <a:pt x="67697" y="159611"/>
                    <a:pt x="57150" y="163830"/>
                  </a:cubicBezTo>
                  <a:cubicBezTo>
                    <a:pt x="33238" y="173395"/>
                    <a:pt x="44735" y="169791"/>
                    <a:pt x="22860" y="175260"/>
                  </a:cubicBezTo>
                  <a:cubicBezTo>
                    <a:pt x="19050" y="179070"/>
                    <a:pt x="16542" y="184986"/>
                    <a:pt x="11430" y="186690"/>
                  </a:cubicBezTo>
                  <a:cubicBezTo>
                    <a:pt x="7620" y="187960"/>
                    <a:pt x="0" y="186896"/>
                    <a:pt x="0" y="182880"/>
                  </a:cubicBezTo>
                  <a:lnTo>
                    <a:pt x="11430" y="171450"/>
                  </a:lnTo>
                  <a:cubicBezTo>
                    <a:pt x="19467" y="139302"/>
                    <a:pt x="8217" y="173194"/>
                    <a:pt x="38100" y="133350"/>
                  </a:cubicBezTo>
                  <a:cubicBezTo>
                    <a:pt x="49089" y="118698"/>
                    <a:pt x="56761" y="106971"/>
                    <a:pt x="72390" y="95250"/>
                  </a:cubicBezTo>
                  <a:cubicBezTo>
                    <a:pt x="77470" y="91440"/>
                    <a:pt x="83140" y="88310"/>
                    <a:pt x="87630" y="83820"/>
                  </a:cubicBezTo>
                  <a:cubicBezTo>
                    <a:pt x="113030" y="58420"/>
                    <a:pt x="76200" y="85090"/>
                    <a:pt x="106680" y="64770"/>
                  </a:cubicBezTo>
                  <a:cubicBezTo>
                    <a:pt x="109220" y="60960"/>
                    <a:pt x="111062" y="56578"/>
                    <a:pt x="114300" y="53340"/>
                  </a:cubicBezTo>
                  <a:cubicBezTo>
                    <a:pt x="121686" y="45954"/>
                    <a:pt x="127864" y="45009"/>
                    <a:pt x="137160" y="41910"/>
                  </a:cubicBezTo>
                  <a:cubicBezTo>
                    <a:pt x="140970" y="38100"/>
                    <a:pt x="143880" y="33097"/>
                    <a:pt x="148590" y="30480"/>
                  </a:cubicBezTo>
                  <a:cubicBezTo>
                    <a:pt x="182880" y="11430"/>
                    <a:pt x="160020" y="30480"/>
                    <a:pt x="182880" y="19050"/>
                  </a:cubicBezTo>
                  <a:cubicBezTo>
                    <a:pt x="187960" y="16510"/>
                    <a:pt x="192900" y="13667"/>
                    <a:pt x="198120" y="11430"/>
                  </a:cubicBezTo>
                  <a:cubicBezTo>
                    <a:pt x="207255" y="7515"/>
                    <a:pt x="215123" y="6572"/>
                    <a:pt x="224790" y="3810"/>
                  </a:cubicBezTo>
                  <a:cubicBezTo>
                    <a:pt x="228652" y="2707"/>
                    <a:pt x="232410" y="1270"/>
                    <a:pt x="236220" y="0"/>
                  </a:cubicBezTo>
                  <a:cubicBezTo>
                    <a:pt x="254000" y="1270"/>
                    <a:pt x="272267" y="-513"/>
                    <a:pt x="289560" y="3810"/>
                  </a:cubicBezTo>
                  <a:cubicBezTo>
                    <a:pt x="295418" y="5274"/>
                    <a:pt x="299232" y="22567"/>
                    <a:pt x="300990" y="26670"/>
                  </a:cubicBezTo>
                  <a:cubicBezTo>
                    <a:pt x="303227" y="31890"/>
                    <a:pt x="306501" y="36637"/>
                    <a:pt x="308610" y="41910"/>
                  </a:cubicBezTo>
                  <a:cubicBezTo>
                    <a:pt x="311593" y="49368"/>
                    <a:pt x="313690" y="57150"/>
                    <a:pt x="316230" y="64770"/>
                  </a:cubicBezTo>
                  <a:cubicBezTo>
                    <a:pt x="317500" y="68580"/>
                    <a:pt x="317812" y="72858"/>
                    <a:pt x="320040" y="76200"/>
                  </a:cubicBezTo>
                  <a:cubicBezTo>
                    <a:pt x="336276" y="100554"/>
                    <a:pt x="343535" y="93980"/>
                    <a:pt x="323850" y="99060"/>
                  </a:cubicBezTo>
                  <a:close/>
                </a:path>
              </a:pathLst>
            </a:custGeom>
            <a:solidFill>
              <a:srgbClr val="2D1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12" name="הסבר אליפטי 11"/>
          <p:cNvSpPr/>
          <p:nvPr/>
        </p:nvSpPr>
        <p:spPr>
          <a:xfrm>
            <a:off x="8041847" y="3184244"/>
            <a:ext cx="1276324" cy="995046"/>
          </a:xfrm>
          <a:prstGeom prst="wedgeEllipseCallout">
            <a:avLst>
              <a:gd name="adj1" fmla="val 30458"/>
              <a:gd name="adj2" fmla="val 8935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יש להם פאב?</a:t>
            </a:r>
            <a:endParaRPr lang="he-IL" dirty="0">
              <a:solidFill>
                <a:sysClr val="windowText" lastClr="000000"/>
              </a:solidFill>
            </a:endParaRPr>
          </a:p>
        </p:txBody>
      </p:sp>
      <p:sp>
        <p:nvSpPr>
          <p:cNvPr id="13" name="הסבר אליפטי 12"/>
          <p:cNvSpPr/>
          <p:nvPr/>
        </p:nvSpPr>
        <p:spPr>
          <a:xfrm>
            <a:off x="3476428" y="4346480"/>
            <a:ext cx="2666670" cy="2364499"/>
          </a:xfrm>
          <a:prstGeom prst="wedgeEllipseCallout">
            <a:avLst>
              <a:gd name="adj1" fmla="val 60710"/>
              <a:gd name="adj2" fmla="val 1142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אתה רוצה להגיד לי שבחודש הצלחתי לגלות את זה בזמן </a:t>
            </a:r>
            <a:r>
              <a:rPr lang="he-IL" dirty="0" err="1" smtClean="0">
                <a:solidFill>
                  <a:sysClr val="windowText" lastClr="000000"/>
                </a:solidFill>
              </a:rPr>
              <a:t>שהמיקשמר</a:t>
            </a:r>
            <a:r>
              <a:rPr lang="he-IL" dirty="0" smtClean="0">
                <a:solidFill>
                  <a:sysClr val="windowText" lastClr="000000"/>
                </a:solidFill>
              </a:rPr>
              <a:t>, "יונייטד" וגיבורי העל לא הצליחו במשך שנים?!?!</a:t>
            </a:r>
            <a:endParaRPr lang="he-IL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0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t="5241" r="15725" b="53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485" y="4217235"/>
            <a:ext cx="3018208" cy="2829850"/>
          </a:xfrm>
          <a:prstGeom prst="rect">
            <a:avLst/>
          </a:prstGeom>
        </p:spPr>
      </p:pic>
      <p:sp>
        <p:nvSpPr>
          <p:cNvPr id="5" name="צורה חופשית 4"/>
          <p:cNvSpPr/>
          <p:nvPr/>
        </p:nvSpPr>
        <p:spPr>
          <a:xfrm rot="693882">
            <a:off x="7600897" y="5602195"/>
            <a:ext cx="610360" cy="181385"/>
          </a:xfrm>
          <a:custGeom>
            <a:avLst/>
            <a:gdLst>
              <a:gd name="connsiteX0" fmla="*/ 53 w 610360"/>
              <a:gd name="connsiteY0" fmla="*/ 116615 h 181385"/>
              <a:gd name="connsiteX1" fmla="*/ 30533 w 610360"/>
              <a:gd name="connsiteY1" fmla="*/ 139475 h 181385"/>
              <a:gd name="connsiteX2" fmla="*/ 57203 w 610360"/>
              <a:gd name="connsiteY2" fmla="*/ 147095 h 181385"/>
              <a:gd name="connsiteX3" fmla="*/ 68633 w 610360"/>
              <a:gd name="connsiteY3" fmla="*/ 150905 h 181385"/>
              <a:gd name="connsiteX4" fmla="*/ 102923 w 610360"/>
              <a:gd name="connsiteY4" fmla="*/ 158525 h 181385"/>
              <a:gd name="connsiteX5" fmla="*/ 129593 w 610360"/>
              <a:gd name="connsiteY5" fmla="*/ 162335 h 181385"/>
              <a:gd name="connsiteX6" fmla="*/ 144833 w 610360"/>
              <a:gd name="connsiteY6" fmla="*/ 166145 h 181385"/>
              <a:gd name="connsiteX7" fmla="*/ 167693 w 610360"/>
              <a:gd name="connsiteY7" fmla="*/ 169955 h 181385"/>
              <a:gd name="connsiteX8" fmla="*/ 182933 w 610360"/>
              <a:gd name="connsiteY8" fmla="*/ 173765 h 181385"/>
              <a:gd name="connsiteX9" fmla="*/ 262943 w 610360"/>
              <a:gd name="connsiteY9" fmla="*/ 181385 h 181385"/>
              <a:gd name="connsiteX10" fmla="*/ 422963 w 610360"/>
              <a:gd name="connsiteY10" fmla="*/ 177575 h 181385"/>
              <a:gd name="connsiteX11" fmla="*/ 434393 w 610360"/>
              <a:gd name="connsiteY11" fmla="*/ 173765 h 181385"/>
              <a:gd name="connsiteX12" fmla="*/ 449633 w 610360"/>
              <a:gd name="connsiteY12" fmla="*/ 169955 h 181385"/>
              <a:gd name="connsiteX13" fmla="*/ 461063 w 610360"/>
              <a:gd name="connsiteY13" fmla="*/ 162335 h 181385"/>
              <a:gd name="connsiteX14" fmla="*/ 491543 w 610360"/>
              <a:gd name="connsiteY14" fmla="*/ 154715 h 181385"/>
              <a:gd name="connsiteX15" fmla="*/ 506783 w 610360"/>
              <a:gd name="connsiteY15" fmla="*/ 147095 h 181385"/>
              <a:gd name="connsiteX16" fmla="*/ 522023 w 610360"/>
              <a:gd name="connsiteY16" fmla="*/ 135665 h 181385"/>
              <a:gd name="connsiteX17" fmla="*/ 537263 w 610360"/>
              <a:gd name="connsiteY17" fmla="*/ 131855 h 181385"/>
              <a:gd name="connsiteX18" fmla="*/ 552503 w 610360"/>
              <a:gd name="connsiteY18" fmla="*/ 120425 h 181385"/>
              <a:gd name="connsiteX19" fmla="*/ 563933 w 610360"/>
              <a:gd name="connsiteY19" fmla="*/ 116615 h 181385"/>
              <a:gd name="connsiteX20" fmla="*/ 571553 w 610360"/>
              <a:gd name="connsiteY20" fmla="*/ 105185 h 181385"/>
              <a:gd name="connsiteX21" fmla="*/ 594413 w 610360"/>
              <a:gd name="connsiteY21" fmla="*/ 78515 h 181385"/>
              <a:gd name="connsiteX22" fmla="*/ 605843 w 610360"/>
              <a:gd name="connsiteY22" fmla="*/ 51845 h 181385"/>
              <a:gd name="connsiteX23" fmla="*/ 609653 w 610360"/>
              <a:gd name="connsiteY23" fmla="*/ 36605 h 181385"/>
              <a:gd name="connsiteX24" fmla="*/ 605843 w 610360"/>
              <a:gd name="connsiteY24" fmla="*/ 2315 h 181385"/>
              <a:gd name="connsiteX25" fmla="*/ 579173 w 610360"/>
              <a:gd name="connsiteY25" fmla="*/ 6125 h 181385"/>
              <a:gd name="connsiteX26" fmla="*/ 552503 w 610360"/>
              <a:gd name="connsiteY26" fmla="*/ 13745 h 181385"/>
              <a:gd name="connsiteX27" fmla="*/ 506783 w 610360"/>
              <a:gd name="connsiteY27" fmla="*/ 25175 h 181385"/>
              <a:gd name="connsiteX28" fmla="*/ 491543 w 610360"/>
              <a:gd name="connsiteY28" fmla="*/ 28985 h 181385"/>
              <a:gd name="connsiteX29" fmla="*/ 476303 w 610360"/>
              <a:gd name="connsiteY29" fmla="*/ 32795 h 181385"/>
              <a:gd name="connsiteX30" fmla="*/ 445823 w 610360"/>
              <a:gd name="connsiteY30" fmla="*/ 36605 h 181385"/>
              <a:gd name="connsiteX31" fmla="*/ 358193 w 610360"/>
              <a:gd name="connsiteY31" fmla="*/ 48035 h 181385"/>
              <a:gd name="connsiteX32" fmla="*/ 293423 w 610360"/>
              <a:gd name="connsiteY32" fmla="*/ 51845 h 181385"/>
              <a:gd name="connsiteX33" fmla="*/ 232463 w 610360"/>
              <a:gd name="connsiteY33" fmla="*/ 59465 h 181385"/>
              <a:gd name="connsiteX34" fmla="*/ 201983 w 610360"/>
              <a:gd name="connsiteY34" fmla="*/ 63275 h 181385"/>
              <a:gd name="connsiteX35" fmla="*/ 152453 w 610360"/>
              <a:gd name="connsiteY35" fmla="*/ 70895 h 181385"/>
              <a:gd name="connsiteX36" fmla="*/ 114353 w 610360"/>
              <a:gd name="connsiteY36" fmla="*/ 74705 h 181385"/>
              <a:gd name="connsiteX37" fmla="*/ 80063 w 610360"/>
              <a:gd name="connsiteY37" fmla="*/ 82325 h 181385"/>
              <a:gd name="connsiteX38" fmla="*/ 49583 w 610360"/>
              <a:gd name="connsiteY38" fmla="*/ 89945 h 181385"/>
              <a:gd name="connsiteX39" fmla="*/ 22913 w 610360"/>
              <a:gd name="connsiteY39" fmla="*/ 97565 h 181385"/>
              <a:gd name="connsiteX40" fmla="*/ 53 w 610360"/>
              <a:gd name="connsiteY40" fmla="*/ 116615 h 18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0360" h="181385">
                <a:moveTo>
                  <a:pt x="53" y="116615"/>
                </a:moveTo>
                <a:cubicBezTo>
                  <a:pt x="1323" y="123600"/>
                  <a:pt x="22446" y="135431"/>
                  <a:pt x="30533" y="139475"/>
                </a:cubicBezTo>
                <a:cubicBezTo>
                  <a:pt x="36623" y="142520"/>
                  <a:pt x="51506" y="145467"/>
                  <a:pt x="57203" y="147095"/>
                </a:cubicBezTo>
                <a:cubicBezTo>
                  <a:pt x="61065" y="148198"/>
                  <a:pt x="64771" y="149802"/>
                  <a:pt x="68633" y="150905"/>
                </a:cubicBezTo>
                <a:cubicBezTo>
                  <a:pt x="78223" y="153645"/>
                  <a:pt x="93495" y="156954"/>
                  <a:pt x="102923" y="158525"/>
                </a:cubicBezTo>
                <a:cubicBezTo>
                  <a:pt x="111781" y="160001"/>
                  <a:pt x="120758" y="160729"/>
                  <a:pt x="129593" y="162335"/>
                </a:cubicBezTo>
                <a:cubicBezTo>
                  <a:pt x="134745" y="163272"/>
                  <a:pt x="139698" y="165118"/>
                  <a:pt x="144833" y="166145"/>
                </a:cubicBezTo>
                <a:cubicBezTo>
                  <a:pt x="152408" y="167660"/>
                  <a:pt x="160118" y="168440"/>
                  <a:pt x="167693" y="169955"/>
                </a:cubicBezTo>
                <a:cubicBezTo>
                  <a:pt x="172828" y="170982"/>
                  <a:pt x="177734" y="173141"/>
                  <a:pt x="182933" y="173765"/>
                </a:cubicBezTo>
                <a:cubicBezTo>
                  <a:pt x="209533" y="176957"/>
                  <a:pt x="262943" y="181385"/>
                  <a:pt x="262943" y="181385"/>
                </a:cubicBezTo>
                <a:cubicBezTo>
                  <a:pt x="316283" y="180115"/>
                  <a:pt x="369661" y="179944"/>
                  <a:pt x="422963" y="177575"/>
                </a:cubicBezTo>
                <a:cubicBezTo>
                  <a:pt x="426975" y="177397"/>
                  <a:pt x="430531" y="174868"/>
                  <a:pt x="434393" y="173765"/>
                </a:cubicBezTo>
                <a:cubicBezTo>
                  <a:pt x="439428" y="172326"/>
                  <a:pt x="444553" y="171225"/>
                  <a:pt x="449633" y="169955"/>
                </a:cubicBezTo>
                <a:cubicBezTo>
                  <a:pt x="453443" y="167415"/>
                  <a:pt x="456967" y="164383"/>
                  <a:pt x="461063" y="162335"/>
                </a:cubicBezTo>
                <a:cubicBezTo>
                  <a:pt x="468873" y="158430"/>
                  <a:pt x="484297" y="156164"/>
                  <a:pt x="491543" y="154715"/>
                </a:cubicBezTo>
                <a:cubicBezTo>
                  <a:pt x="496623" y="152175"/>
                  <a:pt x="501967" y="150105"/>
                  <a:pt x="506783" y="147095"/>
                </a:cubicBezTo>
                <a:cubicBezTo>
                  <a:pt x="512168" y="143730"/>
                  <a:pt x="516343" y="138505"/>
                  <a:pt x="522023" y="135665"/>
                </a:cubicBezTo>
                <a:cubicBezTo>
                  <a:pt x="526707" y="133323"/>
                  <a:pt x="532183" y="133125"/>
                  <a:pt x="537263" y="131855"/>
                </a:cubicBezTo>
                <a:cubicBezTo>
                  <a:pt x="542343" y="128045"/>
                  <a:pt x="546990" y="123575"/>
                  <a:pt x="552503" y="120425"/>
                </a:cubicBezTo>
                <a:cubicBezTo>
                  <a:pt x="555990" y="118432"/>
                  <a:pt x="560797" y="119124"/>
                  <a:pt x="563933" y="116615"/>
                </a:cubicBezTo>
                <a:cubicBezTo>
                  <a:pt x="567509" y="113754"/>
                  <a:pt x="568622" y="108703"/>
                  <a:pt x="571553" y="105185"/>
                </a:cubicBezTo>
                <a:cubicBezTo>
                  <a:pt x="587139" y="86482"/>
                  <a:pt x="580144" y="101345"/>
                  <a:pt x="594413" y="78515"/>
                </a:cubicBezTo>
                <a:cubicBezTo>
                  <a:pt x="599760" y="69959"/>
                  <a:pt x="603114" y="61397"/>
                  <a:pt x="605843" y="51845"/>
                </a:cubicBezTo>
                <a:cubicBezTo>
                  <a:pt x="607282" y="46810"/>
                  <a:pt x="608383" y="41685"/>
                  <a:pt x="609653" y="36605"/>
                </a:cubicBezTo>
                <a:cubicBezTo>
                  <a:pt x="608383" y="25175"/>
                  <a:pt x="613975" y="10447"/>
                  <a:pt x="605843" y="2315"/>
                </a:cubicBezTo>
                <a:cubicBezTo>
                  <a:pt x="599493" y="-4035"/>
                  <a:pt x="588008" y="4519"/>
                  <a:pt x="579173" y="6125"/>
                </a:cubicBezTo>
                <a:cubicBezTo>
                  <a:pt x="560136" y="9586"/>
                  <a:pt x="568825" y="9294"/>
                  <a:pt x="552503" y="13745"/>
                </a:cubicBezTo>
                <a:lnTo>
                  <a:pt x="506783" y="25175"/>
                </a:lnTo>
                <a:lnTo>
                  <a:pt x="491543" y="28985"/>
                </a:lnTo>
                <a:cubicBezTo>
                  <a:pt x="486463" y="30255"/>
                  <a:pt x="481499" y="32146"/>
                  <a:pt x="476303" y="32795"/>
                </a:cubicBezTo>
                <a:lnTo>
                  <a:pt x="445823" y="36605"/>
                </a:lnTo>
                <a:cubicBezTo>
                  <a:pt x="420863" y="40009"/>
                  <a:pt x="384872" y="45983"/>
                  <a:pt x="358193" y="48035"/>
                </a:cubicBezTo>
                <a:cubicBezTo>
                  <a:pt x="336629" y="49694"/>
                  <a:pt x="314991" y="50247"/>
                  <a:pt x="293423" y="51845"/>
                </a:cubicBezTo>
                <a:cubicBezTo>
                  <a:pt x="244620" y="55460"/>
                  <a:pt x="269738" y="54140"/>
                  <a:pt x="232463" y="59465"/>
                </a:cubicBezTo>
                <a:cubicBezTo>
                  <a:pt x="222327" y="60913"/>
                  <a:pt x="212119" y="61827"/>
                  <a:pt x="201983" y="63275"/>
                </a:cubicBezTo>
                <a:cubicBezTo>
                  <a:pt x="169830" y="67868"/>
                  <a:pt x="187276" y="66798"/>
                  <a:pt x="152453" y="70895"/>
                </a:cubicBezTo>
                <a:cubicBezTo>
                  <a:pt x="139777" y="72386"/>
                  <a:pt x="127004" y="73018"/>
                  <a:pt x="114353" y="74705"/>
                </a:cubicBezTo>
                <a:cubicBezTo>
                  <a:pt x="99989" y="76620"/>
                  <a:pt x="93644" y="79307"/>
                  <a:pt x="80063" y="82325"/>
                </a:cubicBezTo>
                <a:cubicBezTo>
                  <a:pt x="27777" y="93944"/>
                  <a:pt x="85326" y="79733"/>
                  <a:pt x="49583" y="89945"/>
                </a:cubicBezTo>
                <a:cubicBezTo>
                  <a:pt x="48162" y="90351"/>
                  <a:pt x="25724" y="95457"/>
                  <a:pt x="22913" y="97565"/>
                </a:cubicBezTo>
                <a:cubicBezTo>
                  <a:pt x="20641" y="99269"/>
                  <a:pt x="-1217" y="109630"/>
                  <a:pt x="53" y="116615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צורה חופשית 5"/>
          <p:cNvSpPr/>
          <p:nvPr/>
        </p:nvSpPr>
        <p:spPr>
          <a:xfrm rot="1042402">
            <a:off x="7391108" y="4997047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צורה חופשית 6"/>
          <p:cNvSpPr/>
          <p:nvPr/>
        </p:nvSpPr>
        <p:spPr>
          <a:xfrm rot="20617204" flipH="1">
            <a:off x="7974132" y="4995170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grpSp>
        <p:nvGrpSpPr>
          <p:cNvPr id="14" name="קבוצה 13"/>
          <p:cNvGrpSpPr/>
          <p:nvPr/>
        </p:nvGrpSpPr>
        <p:grpSpPr>
          <a:xfrm rot="21012867">
            <a:off x="8162611" y="3794127"/>
            <a:ext cx="3201055" cy="3469206"/>
            <a:chOff x="8117262" y="3897557"/>
            <a:chExt cx="3201055" cy="3469206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23154">
              <a:off x="8117262" y="3897557"/>
              <a:ext cx="3201055" cy="3469206"/>
            </a:xfrm>
            <a:prstGeom prst="rect">
              <a:avLst/>
            </a:prstGeom>
          </p:spPr>
        </p:pic>
        <p:sp>
          <p:nvSpPr>
            <p:cNvPr id="9" name="צורה חופשית 8"/>
            <p:cNvSpPr/>
            <p:nvPr/>
          </p:nvSpPr>
          <p:spPr>
            <a:xfrm>
              <a:off x="9367489" y="5971553"/>
              <a:ext cx="533400" cy="160641"/>
            </a:xfrm>
            <a:custGeom>
              <a:avLst/>
              <a:gdLst>
                <a:gd name="connsiteX0" fmla="*/ 0 w 533400"/>
                <a:gd name="connsiteY0" fmla="*/ 69201 h 160641"/>
                <a:gd name="connsiteX1" fmla="*/ 41910 w 533400"/>
                <a:gd name="connsiteY1" fmla="*/ 99681 h 160641"/>
                <a:gd name="connsiteX2" fmla="*/ 80010 w 533400"/>
                <a:gd name="connsiteY2" fmla="*/ 111111 h 160641"/>
                <a:gd name="connsiteX3" fmla="*/ 91440 w 533400"/>
                <a:gd name="connsiteY3" fmla="*/ 114921 h 160641"/>
                <a:gd name="connsiteX4" fmla="*/ 110490 w 533400"/>
                <a:gd name="connsiteY4" fmla="*/ 118731 h 160641"/>
                <a:gd name="connsiteX5" fmla="*/ 125730 w 533400"/>
                <a:gd name="connsiteY5" fmla="*/ 122541 h 160641"/>
                <a:gd name="connsiteX6" fmla="*/ 148590 w 533400"/>
                <a:gd name="connsiteY6" fmla="*/ 126351 h 160641"/>
                <a:gd name="connsiteX7" fmla="*/ 179070 w 533400"/>
                <a:gd name="connsiteY7" fmla="*/ 133971 h 160641"/>
                <a:gd name="connsiteX8" fmla="*/ 205740 w 533400"/>
                <a:gd name="connsiteY8" fmla="*/ 137781 h 160641"/>
                <a:gd name="connsiteX9" fmla="*/ 236220 w 533400"/>
                <a:gd name="connsiteY9" fmla="*/ 145401 h 160641"/>
                <a:gd name="connsiteX10" fmla="*/ 281940 w 533400"/>
                <a:gd name="connsiteY10" fmla="*/ 153021 h 160641"/>
                <a:gd name="connsiteX11" fmla="*/ 320040 w 533400"/>
                <a:gd name="connsiteY11" fmla="*/ 160641 h 160641"/>
                <a:gd name="connsiteX12" fmla="*/ 403860 w 533400"/>
                <a:gd name="connsiteY12" fmla="*/ 156831 h 160641"/>
                <a:gd name="connsiteX13" fmla="*/ 415290 w 533400"/>
                <a:gd name="connsiteY13" fmla="*/ 153021 h 160641"/>
                <a:gd name="connsiteX14" fmla="*/ 449580 w 533400"/>
                <a:gd name="connsiteY14" fmla="*/ 137781 h 160641"/>
                <a:gd name="connsiteX15" fmla="*/ 461010 w 533400"/>
                <a:gd name="connsiteY15" fmla="*/ 133971 h 160641"/>
                <a:gd name="connsiteX16" fmla="*/ 472440 w 533400"/>
                <a:gd name="connsiteY16" fmla="*/ 130161 h 160641"/>
                <a:gd name="connsiteX17" fmla="*/ 499110 w 533400"/>
                <a:gd name="connsiteY17" fmla="*/ 95871 h 160641"/>
                <a:gd name="connsiteX18" fmla="*/ 506730 w 533400"/>
                <a:gd name="connsiteY18" fmla="*/ 84441 h 160641"/>
                <a:gd name="connsiteX19" fmla="*/ 521970 w 533400"/>
                <a:gd name="connsiteY19" fmla="*/ 50151 h 160641"/>
                <a:gd name="connsiteX20" fmla="*/ 525780 w 533400"/>
                <a:gd name="connsiteY20" fmla="*/ 31101 h 160641"/>
                <a:gd name="connsiteX21" fmla="*/ 533400 w 533400"/>
                <a:gd name="connsiteY21" fmla="*/ 8241 h 160641"/>
                <a:gd name="connsiteX22" fmla="*/ 518160 w 533400"/>
                <a:gd name="connsiteY22" fmla="*/ 621 h 160641"/>
                <a:gd name="connsiteX23" fmla="*/ 445770 w 533400"/>
                <a:gd name="connsiteY23" fmla="*/ 8241 h 160641"/>
                <a:gd name="connsiteX24" fmla="*/ 289560 w 533400"/>
                <a:gd name="connsiteY24" fmla="*/ 4431 h 160641"/>
                <a:gd name="connsiteX25" fmla="*/ 262890 w 533400"/>
                <a:gd name="connsiteY25" fmla="*/ 621 h 160641"/>
                <a:gd name="connsiteX26" fmla="*/ 201930 w 533400"/>
                <a:gd name="connsiteY26" fmla="*/ 4431 h 160641"/>
                <a:gd name="connsiteX27" fmla="*/ 190500 w 533400"/>
                <a:gd name="connsiteY27" fmla="*/ 8241 h 160641"/>
                <a:gd name="connsiteX28" fmla="*/ 175260 w 533400"/>
                <a:gd name="connsiteY28" fmla="*/ 12051 h 160641"/>
                <a:gd name="connsiteX29" fmla="*/ 163830 w 533400"/>
                <a:gd name="connsiteY29" fmla="*/ 19671 h 160641"/>
                <a:gd name="connsiteX30" fmla="*/ 148590 w 533400"/>
                <a:gd name="connsiteY30" fmla="*/ 23481 h 160641"/>
                <a:gd name="connsiteX31" fmla="*/ 137160 w 533400"/>
                <a:gd name="connsiteY31" fmla="*/ 27291 h 160641"/>
                <a:gd name="connsiteX32" fmla="*/ 110490 w 533400"/>
                <a:gd name="connsiteY32" fmla="*/ 34911 h 160641"/>
                <a:gd name="connsiteX33" fmla="*/ 72390 w 533400"/>
                <a:gd name="connsiteY33" fmla="*/ 50151 h 160641"/>
                <a:gd name="connsiteX34" fmla="*/ 60960 w 533400"/>
                <a:gd name="connsiteY34" fmla="*/ 53961 h 160641"/>
                <a:gd name="connsiteX35" fmla="*/ 49530 w 533400"/>
                <a:gd name="connsiteY35" fmla="*/ 57771 h 160641"/>
                <a:gd name="connsiteX36" fmla="*/ 0 w 533400"/>
                <a:gd name="connsiteY36" fmla="*/ 69201 h 16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3400" h="160641">
                  <a:moveTo>
                    <a:pt x="0" y="69201"/>
                  </a:moveTo>
                  <a:cubicBezTo>
                    <a:pt x="7411" y="75130"/>
                    <a:pt x="33445" y="96859"/>
                    <a:pt x="41910" y="99681"/>
                  </a:cubicBezTo>
                  <a:cubicBezTo>
                    <a:pt x="96235" y="117789"/>
                    <a:pt x="39703" y="99595"/>
                    <a:pt x="80010" y="111111"/>
                  </a:cubicBezTo>
                  <a:cubicBezTo>
                    <a:pt x="83872" y="112214"/>
                    <a:pt x="87544" y="113947"/>
                    <a:pt x="91440" y="114921"/>
                  </a:cubicBezTo>
                  <a:cubicBezTo>
                    <a:pt x="97722" y="116492"/>
                    <a:pt x="104168" y="117326"/>
                    <a:pt x="110490" y="118731"/>
                  </a:cubicBezTo>
                  <a:cubicBezTo>
                    <a:pt x="115602" y="119867"/>
                    <a:pt x="120595" y="121514"/>
                    <a:pt x="125730" y="122541"/>
                  </a:cubicBezTo>
                  <a:cubicBezTo>
                    <a:pt x="133305" y="124056"/>
                    <a:pt x="141036" y="124732"/>
                    <a:pt x="148590" y="126351"/>
                  </a:cubicBezTo>
                  <a:cubicBezTo>
                    <a:pt x="158830" y="128545"/>
                    <a:pt x="168703" y="132490"/>
                    <a:pt x="179070" y="133971"/>
                  </a:cubicBezTo>
                  <a:cubicBezTo>
                    <a:pt x="187960" y="135241"/>
                    <a:pt x="196934" y="136020"/>
                    <a:pt x="205740" y="137781"/>
                  </a:cubicBezTo>
                  <a:cubicBezTo>
                    <a:pt x="216009" y="139835"/>
                    <a:pt x="225853" y="143920"/>
                    <a:pt x="236220" y="145401"/>
                  </a:cubicBezTo>
                  <a:cubicBezTo>
                    <a:pt x="287328" y="152702"/>
                    <a:pt x="241085" y="145593"/>
                    <a:pt x="281940" y="153021"/>
                  </a:cubicBezTo>
                  <a:cubicBezTo>
                    <a:pt x="316193" y="159249"/>
                    <a:pt x="293084" y="153902"/>
                    <a:pt x="320040" y="160641"/>
                  </a:cubicBezTo>
                  <a:cubicBezTo>
                    <a:pt x="347980" y="159371"/>
                    <a:pt x="375980" y="159061"/>
                    <a:pt x="403860" y="156831"/>
                  </a:cubicBezTo>
                  <a:cubicBezTo>
                    <a:pt x="407863" y="156511"/>
                    <a:pt x="411698" y="154817"/>
                    <a:pt x="415290" y="153021"/>
                  </a:cubicBezTo>
                  <a:cubicBezTo>
                    <a:pt x="451516" y="134908"/>
                    <a:pt x="390603" y="157440"/>
                    <a:pt x="449580" y="137781"/>
                  </a:cubicBezTo>
                  <a:lnTo>
                    <a:pt x="461010" y="133971"/>
                  </a:lnTo>
                  <a:lnTo>
                    <a:pt x="472440" y="130161"/>
                  </a:lnTo>
                  <a:cubicBezTo>
                    <a:pt x="490346" y="112255"/>
                    <a:pt x="480881" y="123214"/>
                    <a:pt x="499110" y="95871"/>
                  </a:cubicBezTo>
                  <a:cubicBezTo>
                    <a:pt x="501650" y="92061"/>
                    <a:pt x="505282" y="88785"/>
                    <a:pt x="506730" y="84441"/>
                  </a:cubicBezTo>
                  <a:cubicBezTo>
                    <a:pt x="515798" y="57237"/>
                    <a:pt x="509895" y="68264"/>
                    <a:pt x="521970" y="50151"/>
                  </a:cubicBezTo>
                  <a:cubicBezTo>
                    <a:pt x="523240" y="43801"/>
                    <a:pt x="524076" y="37349"/>
                    <a:pt x="525780" y="31101"/>
                  </a:cubicBezTo>
                  <a:cubicBezTo>
                    <a:pt x="527893" y="23352"/>
                    <a:pt x="533400" y="8241"/>
                    <a:pt x="533400" y="8241"/>
                  </a:cubicBezTo>
                  <a:cubicBezTo>
                    <a:pt x="528320" y="5701"/>
                    <a:pt x="523832" y="920"/>
                    <a:pt x="518160" y="621"/>
                  </a:cubicBezTo>
                  <a:cubicBezTo>
                    <a:pt x="480374" y="-1368"/>
                    <a:pt x="472789" y="1486"/>
                    <a:pt x="445770" y="8241"/>
                  </a:cubicBezTo>
                  <a:lnTo>
                    <a:pt x="289560" y="4431"/>
                  </a:lnTo>
                  <a:cubicBezTo>
                    <a:pt x="280588" y="4057"/>
                    <a:pt x="271870" y="621"/>
                    <a:pt x="262890" y="621"/>
                  </a:cubicBezTo>
                  <a:cubicBezTo>
                    <a:pt x="242530" y="621"/>
                    <a:pt x="222250" y="3161"/>
                    <a:pt x="201930" y="4431"/>
                  </a:cubicBezTo>
                  <a:cubicBezTo>
                    <a:pt x="198120" y="5701"/>
                    <a:pt x="194362" y="7138"/>
                    <a:pt x="190500" y="8241"/>
                  </a:cubicBezTo>
                  <a:cubicBezTo>
                    <a:pt x="185465" y="9680"/>
                    <a:pt x="180073" y="9988"/>
                    <a:pt x="175260" y="12051"/>
                  </a:cubicBezTo>
                  <a:cubicBezTo>
                    <a:pt x="171051" y="13855"/>
                    <a:pt x="168039" y="17867"/>
                    <a:pt x="163830" y="19671"/>
                  </a:cubicBezTo>
                  <a:cubicBezTo>
                    <a:pt x="159017" y="21734"/>
                    <a:pt x="153625" y="22042"/>
                    <a:pt x="148590" y="23481"/>
                  </a:cubicBezTo>
                  <a:cubicBezTo>
                    <a:pt x="144728" y="24584"/>
                    <a:pt x="141022" y="26188"/>
                    <a:pt x="137160" y="27291"/>
                  </a:cubicBezTo>
                  <a:cubicBezTo>
                    <a:pt x="127493" y="30053"/>
                    <a:pt x="119625" y="30996"/>
                    <a:pt x="110490" y="34911"/>
                  </a:cubicBezTo>
                  <a:cubicBezTo>
                    <a:pt x="71248" y="51729"/>
                    <a:pt x="124423" y="32807"/>
                    <a:pt x="72390" y="50151"/>
                  </a:cubicBezTo>
                  <a:lnTo>
                    <a:pt x="60960" y="53961"/>
                  </a:lnTo>
                  <a:cubicBezTo>
                    <a:pt x="57150" y="55231"/>
                    <a:pt x="53546" y="57771"/>
                    <a:pt x="49530" y="57771"/>
                  </a:cubicBezTo>
                  <a:lnTo>
                    <a:pt x="0" y="69201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0" name="צורה חופשית 9"/>
            <p:cNvSpPr/>
            <p:nvPr/>
          </p:nvSpPr>
          <p:spPr>
            <a:xfrm rot="3112611">
              <a:off x="9269932" y="4928699"/>
              <a:ext cx="335727" cy="187196"/>
            </a:xfrm>
            <a:custGeom>
              <a:avLst/>
              <a:gdLst>
                <a:gd name="connsiteX0" fmla="*/ 323850 w 335727"/>
                <a:gd name="connsiteY0" fmla="*/ 99060 h 187196"/>
                <a:gd name="connsiteX1" fmla="*/ 201930 w 335727"/>
                <a:gd name="connsiteY1" fmla="*/ 106680 h 187196"/>
                <a:gd name="connsiteX2" fmla="*/ 179070 w 335727"/>
                <a:gd name="connsiteY2" fmla="*/ 114300 h 187196"/>
                <a:gd name="connsiteX3" fmla="*/ 163830 w 335727"/>
                <a:gd name="connsiteY3" fmla="*/ 118110 h 187196"/>
                <a:gd name="connsiteX4" fmla="*/ 133350 w 335727"/>
                <a:gd name="connsiteY4" fmla="*/ 129540 h 187196"/>
                <a:gd name="connsiteX5" fmla="*/ 102870 w 335727"/>
                <a:gd name="connsiteY5" fmla="*/ 144780 h 187196"/>
                <a:gd name="connsiteX6" fmla="*/ 87630 w 335727"/>
                <a:gd name="connsiteY6" fmla="*/ 148590 h 187196"/>
                <a:gd name="connsiteX7" fmla="*/ 57150 w 335727"/>
                <a:gd name="connsiteY7" fmla="*/ 163830 h 187196"/>
                <a:gd name="connsiteX8" fmla="*/ 22860 w 335727"/>
                <a:gd name="connsiteY8" fmla="*/ 175260 h 187196"/>
                <a:gd name="connsiteX9" fmla="*/ 11430 w 335727"/>
                <a:gd name="connsiteY9" fmla="*/ 186690 h 187196"/>
                <a:gd name="connsiteX10" fmla="*/ 0 w 335727"/>
                <a:gd name="connsiteY10" fmla="*/ 182880 h 187196"/>
                <a:gd name="connsiteX11" fmla="*/ 11430 w 335727"/>
                <a:gd name="connsiteY11" fmla="*/ 171450 h 187196"/>
                <a:gd name="connsiteX12" fmla="*/ 38100 w 335727"/>
                <a:gd name="connsiteY12" fmla="*/ 133350 h 187196"/>
                <a:gd name="connsiteX13" fmla="*/ 72390 w 335727"/>
                <a:gd name="connsiteY13" fmla="*/ 95250 h 187196"/>
                <a:gd name="connsiteX14" fmla="*/ 87630 w 335727"/>
                <a:gd name="connsiteY14" fmla="*/ 83820 h 187196"/>
                <a:gd name="connsiteX15" fmla="*/ 106680 w 335727"/>
                <a:gd name="connsiteY15" fmla="*/ 64770 h 187196"/>
                <a:gd name="connsiteX16" fmla="*/ 114300 w 335727"/>
                <a:gd name="connsiteY16" fmla="*/ 53340 h 187196"/>
                <a:gd name="connsiteX17" fmla="*/ 137160 w 335727"/>
                <a:gd name="connsiteY17" fmla="*/ 41910 h 187196"/>
                <a:gd name="connsiteX18" fmla="*/ 148590 w 335727"/>
                <a:gd name="connsiteY18" fmla="*/ 30480 h 187196"/>
                <a:gd name="connsiteX19" fmla="*/ 182880 w 335727"/>
                <a:gd name="connsiteY19" fmla="*/ 19050 h 187196"/>
                <a:gd name="connsiteX20" fmla="*/ 198120 w 335727"/>
                <a:gd name="connsiteY20" fmla="*/ 11430 h 187196"/>
                <a:gd name="connsiteX21" fmla="*/ 224790 w 335727"/>
                <a:gd name="connsiteY21" fmla="*/ 3810 h 187196"/>
                <a:gd name="connsiteX22" fmla="*/ 236220 w 335727"/>
                <a:gd name="connsiteY22" fmla="*/ 0 h 187196"/>
                <a:gd name="connsiteX23" fmla="*/ 289560 w 335727"/>
                <a:gd name="connsiteY23" fmla="*/ 3810 h 187196"/>
                <a:gd name="connsiteX24" fmla="*/ 300990 w 335727"/>
                <a:gd name="connsiteY24" fmla="*/ 26670 h 187196"/>
                <a:gd name="connsiteX25" fmla="*/ 308610 w 335727"/>
                <a:gd name="connsiteY25" fmla="*/ 41910 h 187196"/>
                <a:gd name="connsiteX26" fmla="*/ 316230 w 335727"/>
                <a:gd name="connsiteY26" fmla="*/ 64770 h 187196"/>
                <a:gd name="connsiteX27" fmla="*/ 320040 w 335727"/>
                <a:gd name="connsiteY27" fmla="*/ 76200 h 187196"/>
                <a:gd name="connsiteX28" fmla="*/ 323850 w 335727"/>
                <a:gd name="connsiteY28" fmla="*/ 99060 h 18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5727" h="187196">
                  <a:moveTo>
                    <a:pt x="323850" y="99060"/>
                  </a:moveTo>
                  <a:cubicBezTo>
                    <a:pt x="304165" y="104140"/>
                    <a:pt x="231258" y="100395"/>
                    <a:pt x="201930" y="106680"/>
                  </a:cubicBezTo>
                  <a:cubicBezTo>
                    <a:pt x="194076" y="108363"/>
                    <a:pt x="186862" y="112352"/>
                    <a:pt x="179070" y="114300"/>
                  </a:cubicBezTo>
                  <a:cubicBezTo>
                    <a:pt x="173990" y="115570"/>
                    <a:pt x="168865" y="116671"/>
                    <a:pt x="163830" y="118110"/>
                  </a:cubicBezTo>
                  <a:cubicBezTo>
                    <a:pt x="155446" y="120505"/>
                    <a:pt x="139892" y="126521"/>
                    <a:pt x="133350" y="129540"/>
                  </a:cubicBezTo>
                  <a:cubicBezTo>
                    <a:pt x="123036" y="134300"/>
                    <a:pt x="113890" y="142025"/>
                    <a:pt x="102870" y="144780"/>
                  </a:cubicBezTo>
                  <a:cubicBezTo>
                    <a:pt x="97790" y="146050"/>
                    <a:pt x="92464" y="146576"/>
                    <a:pt x="87630" y="148590"/>
                  </a:cubicBezTo>
                  <a:cubicBezTo>
                    <a:pt x="77145" y="152959"/>
                    <a:pt x="67697" y="159611"/>
                    <a:pt x="57150" y="163830"/>
                  </a:cubicBezTo>
                  <a:cubicBezTo>
                    <a:pt x="33238" y="173395"/>
                    <a:pt x="44735" y="169791"/>
                    <a:pt x="22860" y="175260"/>
                  </a:cubicBezTo>
                  <a:cubicBezTo>
                    <a:pt x="19050" y="179070"/>
                    <a:pt x="16542" y="184986"/>
                    <a:pt x="11430" y="186690"/>
                  </a:cubicBezTo>
                  <a:cubicBezTo>
                    <a:pt x="7620" y="187960"/>
                    <a:pt x="0" y="186896"/>
                    <a:pt x="0" y="182880"/>
                  </a:cubicBezTo>
                  <a:lnTo>
                    <a:pt x="11430" y="171450"/>
                  </a:lnTo>
                  <a:cubicBezTo>
                    <a:pt x="19467" y="139302"/>
                    <a:pt x="8217" y="173194"/>
                    <a:pt x="38100" y="133350"/>
                  </a:cubicBezTo>
                  <a:cubicBezTo>
                    <a:pt x="49089" y="118698"/>
                    <a:pt x="56761" y="106971"/>
                    <a:pt x="72390" y="95250"/>
                  </a:cubicBezTo>
                  <a:cubicBezTo>
                    <a:pt x="77470" y="91440"/>
                    <a:pt x="83140" y="88310"/>
                    <a:pt x="87630" y="83820"/>
                  </a:cubicBezTo>
                  <a:cubicBezTo>
                    <a:pt x="113030" y="58420"/>
                    <a:pt x="76200" y="85090"/>
                    <a:pt x="106680" y="64770"/>
                  </a:cubicBezTo>
                  <a:cubicBezTo>
                    <a:pt x="109220" y="60960"/>
                    <a:pt x="111062" y="56578"/>
                    <a:pt x="114300" y="53340"/>
                  </a:cubicBezTo>
                  <a:cubicBezTo>
                    <a:pt x="121686" y="45954"/>
                    <a:pt x="127864" y="45009"/>
                    <a:pt x="137160" y="41910"/>
                  </a:cubicBezTo>
                  <a:cubicBezTo>
                    <a:pt x="140970" y="38100"/>
                    <a:pt x="143880" y="33097"/>
                    <a:pt x="148590" y="30480"/>
                  </a:cubicBezTo>
                  <a:cubicBezTo>
                    <a:pt x="182880" y="11430"/>
                    <a:pt x="160020" y="30480"/>
                    <a:pt x="182880" y="19050"/>
                  </a:cubicBezTo>
                  <a:cubicBezTo>
                    <a:pt x="187960" y="16510"/>
                    <a:pt x="192900" y="13667"/>
                    <a:pt x="198120" y="11430"/>
                  </a:cubicBezTo>
                  <a:cubicBezTo>
                    <a:pt x="207255" y="7515"/>
                    <a:pt x="215123" y="6572"/>
                    <a:pt x="224790" y="3810"/>
                  </a:cubicBezTo>
                  <a:cubicBezTo>
                    <a:pt x="228652" y="2707"/>
                    <a:pt x="232410" y="1270"/>
                    <a:pt x="236220" y="0"/>
                  </a:cubicBezTo>
                  <a:cubicBezTo>
                    <a:pt x="254000" y="1270"/>
                    <a:pt x="272267" y="-513"/>
                    <a:pt x="289560" y="3810"/>
                  </a:cubicBezTo>
                  <a:cubicBezTo>
                    <a:pt x="295418" y="5274"/>
                    <a:pt x="299232" y="22567"/>
                    <a:pt x="300990" y="26670"/>
                  </a:cubicBezTo>
                  <a:cubicBezTo>
                    <a:pt x="303227" y="31890"/>
                    <a:pt x="306501" y="36637"/>
                    <a:pt x="308610" y="41910"/>
                  </a:cubicBezTo>
                  <a:cubicBezTo>
                    <a:pt x="311593" y="49368"/>
                    <a:pt x="313690" y="57150"/>
                    <a:pt x="316230" y="64770"/>
                  </a:cubicBezTo>
                  <a:cubicBezTo>
                    <a:pt x="317500" y="68580"/>
                    <a:pt x="317812" y="72858"/>
                    <a:pt x="320040" y="76200"/>
                  </a:cubicBezTo>
                  <a:cubicBezTo>
                    <a:pt x="336276" y="100554"/>
                    <a:pt x="343535" y="93980"/>
                    <a:pt x="323850" y="99060"/>
                  </a:cubicBezTo>
                  <a:close/>
                </a:path>
              </a:pathLst>
            </a:custGeom>
            <a:solidFill>
              <a:srgbClr val="2D1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1" name="צורה חופשית 10"/>
            <p:cNvSpPr/>
            <p:nvPr/>
          </p:nvSpPr>
          <p:spPr>
            <a:xfrm rot="20704889" flipH="1">
              <a:off x="9717789" y="5005942"/>
              <a:ext cx="335727" cy="187196"/>
            </a:xfrm>
            <a:custGeom>
              <a:avLst/>
              <a:gdLst>
                <a:gd name="connsiteX0" fmla="*/ 323850 w 335727"/>
                <a:gd name="connsiteY0" fmla="*/ 99060 h 187196"/>
                <a:gd name="connsiteX1" fmla="*/ 201930 w 335727"/>
                <a:gd name="connsiteY1" fmla="*/ 106680 h 187196"/>
                <a:gd name="connsiteX2" fmla="*/ 179070 w 335727"/>
                <a:gd name="connsiteY2" fmla="*/ 114300 h 187196"/>
                <a:gd name="connsiteX3" fmla="*/ 163830 w 335727"/>
                <a:gd name="connsiteY3" fmla="*/ 118110 h 187196"/>
                <a:gd name="connsiteX4" fmla="*/ 133350 w 335727"/>
                <a:gd name="connsiteY4" fmla="*/ 129540 h 187196"/>
                <a:gd name="connsiteX5" fmla="*/ 102870 w 335727"/>
                <a:gd name="connsiteY5" fmla="*/ 144780 h 187196"/>
                <a:gd name="connsiteX6" fmla="*/ 87630 w 335727"/>
                <a:gd name="connsiteY6" fmla="*/ 148590 h 187196"/>
                <a:gd name="connsiteX7" fmla="*/ 57150 w 335727"/>
                <a:gd name="connsiteY7" fmla="*/ 163830 h 187196"/>
                <a:gd name="connsiteX8" fmla="*/ 22860 w 335727"/>
                <a:gd name="connsiteY8" fmla="*/ 175260 h 187196"/>
                <a:gd name="connsiteX9" fmla="*/ 11430 w 335727"/>
                <a:gd name="connsiteY9" fmla="*/ 186690 h 187196"/>
                <a:gd name="connsiteX10" fmla="*/ 0 w 335727"/>
                <a:gd name="connsiteY10" fmla="*/ 182880 h 187196"/>
                <a:gd name="connsiteX11" fmla="*/ 11430 w 335727"/>
                <a:gd name="connsiteY11" fmla="*/ 171450 h 187196"/>
                <a:gd name="connsiteX12" fmla="*/ 38100 w 335727"/>
                <a:gd name="connsiteY12" fmla="*/ 133350 h 187196"/>
                <a:gd name="connsiteX13" fmla="*/ 72390 w 335727"/>
                <a:gd name="connsiteY13" fmla="*/ 95250 h 187196"/>
                <a:gd name="connsiteX14" fmla="*/ 87630 w 335727"/>
                <a:gd name="connsiteY14" fmla="*/ 83820 h 187196"/>
                <a:gd name="connsiteX15" fmla="*/ 106680 w 335727"/>
                <a:gd name="connsiteY15" fmla="*/ 64770 h 187196"/>
                <a:gd name="connsiteX16" fmla="*/ 114300 w 335727"/>
                <a:gd name="connsiteY16" fmla="*/ 53340 h 187196"/>
                <a:gd name="connsiteX17" fmla="*/ 137160 w 335727"/>
                <a:gd name="connsiteY17" fmla="*/ 41910 h 187196"/>
                <a:gd name="connsiteX18" fmla="*/ 148590 w 335727"/>
                <a:gd name="connsiteY18" fmla="*/ 30480 h 187196"/>
                <a:gd name="connsiteX19" fmla="*/ 182880 w 335727"/>
                <a:gd name="connsiteY19" fmla="*/ 19050 h 187196"/>
                <a:gd name="connsiteX20" fmla="*/ 198120 w 335727"/>
                <a:gd name="connsiteY20" fmla="*/ 11430 h 187196"/>
                <a:gd name="connsiteX21" fmla="*/ 224790 w 335727"/>
                <a:gd name="connsiteY21" fmla="*/ 3810 h 187196"/>
                <a:gd name="connsiteX22" fmla="*/ 236220 w 335727"/>
                <a:gd name="connsiteY22" fmla="*/ 0 h 187196"/>
                <a:gd name="connsiteX23" fmla="*/ 289560 w 335727"/>
                <a:gd name="connsiteY23" fmla="*/ 3810 h 187196"/>
                <a:gd name="connsiteX24" fmla="*/ 300990 w 335727"/>
                <a:gd name="connsiteY24" fmla="*/ 26670 h 187196"/>
                <a:gd name="connsiteX25" fmla="*/ 308610 w 335727"/>
                <a:gd name="connsiteY25" fmla="*/ 41910 h 187196"/>
                <a:gd name="connsiteX26" fmla="*/ 316230 w 335727"/>
                <a:gd name="connsiteY26" fmla="*/ 64770 h 187196"/>
                <a:gd name="connsiteX27" fmla="*/ 320040 w 335727"/>
                <a:gd name="connsiteY27" fmla="*/ 76200 h 187196"/>
                <a:gd name="connsiteX28" fmla="*/ 323850 w 335727"/>
                <a:gd name="connsiteY28" fmla="*/ 99060 h 18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5727" h="187196">
                  <a:moveTo>
                    <a:pt x="323850" y="99060"/>
                  </a:moveTo>
                  <a:cubicBezTo>
                    <a:pt x="304165" y="104140"/>
                    <a:pt x="231258" y="100395"/>
                    <a:pt x="201930" y="106680"/>
                  </a:cubicBezTo>
                  <a:cubicBezTo>
                    <a:pt x="194076" y="108363"/>
                    <a:pt x="186862" y="112352"/>
                    <a:pt x="179070" y="114300"/>
                  </a:cubicBezTo>
                  <a:cubicBezTo>
                    <a:pt x="173990" y="115570"/>
                    <a:pt x="168865" y="116671"/>
                    <a:pt x="163830" y="118110"/>
                  </a:cubicBezTo>
                  <a:cubicBezTo>
                    <a:pt x="155446" y="120505"/>
                    <a:pt x="139892" y="126521"/>
                    <a:pt x="133350" y="129540"/>
                  </a:cubicBezTo>
                  <a:cubicBezTo>
                    <a:pt x="123036" y="134300"/>
                    <a:pt x="113890" y="142025"/>
                    <a:pt x="102870" y="144780"/>
                  </a:cubicBezTo>
                  <a:cubicBezTo>
                    <a:pt x="97790" y="146050"/>
                    <a:pt x="92464" y="146576"/>
                    <a:pt x="87630" y="148590"/>
                  </a:cubicBezTo>
                  <a:cubicBezTo>
                    <a:pt x="77145" y="152959"/>
                    <a:pt x="67697" y="159611"/>
                    <a:pt x="57150" y="163830"/>
                  </a:cubicBezTo>
                  <a:cubicBezTo>
                    <a:pt x="33238" y="173395"/>
                    <a:pt x="44735" y="169791"/>
                    <a:pt x="22860" y="175260"/>
                  </a:cubicBezTo>
                  <a:cubicBezTo>
                    <a:pt x="19050" y="179070"/>
                    <a:pt x="16542" y="184986"/>
                    <a:pt x="11430" y="186690"/>
                  </a:cubicBezTo>
                  <a:cubicBezTo>
                    <a:pt x="7620" y="187960"/>
                    <a:pt x="0" y="186896"/>
                    <a:pt x="0" y="182880"/>
                  </a:cubicBezTo>
                  <a:lnTo>
                    <a:pt x="11430" y="171450"/>
                  </a:lnTo>
                  <a:cubicBezTo>
                    <a:pt x="19467" y="139302"/>
                    <a:pt x="8217" y="173194"/>
                    <a:pt x="38100" y="133350"/>
                  </a:cubicBezTo>
                  <a:cubicBezTo>
                    <a:pt x="49089" y="118698"/>
                    <a:pt x="56761" y="106971"/>
                    <a:pt x="72390" y="95250"/>
                  </a:cubicBezTo>
                  <a:cubicBezTo>
                    <a:pt x="77470" y="91440"/>
                    <a:pt x="83140" y="88310"/>
                    <a:pt x="87630" y="83820"/>
                  </a:cubicBezTo>
                  <a:cubicBezTo>
                    <a:pt x="113030" y="58420"/>
                    <a:pt x="76200" y="85090"/>
                    <a:pt x="106680" y="64770"/>
                  </a:cubicBezTo>
                  <a:cubicBezTo>
                    <a:pt x="109220" y="60960"/>
                    <a:pt x="111062" y="56578"/>
                    <a:pt x="114300" y="53340"/>
                  </a:cubicBezTo>
                  <a:cubicBezTo>
                    <a:pt x="121686" y="45954"/>
                    <a:pt x="127864" y="45009"/>
                    <a:pt x="137160" y="41910"/>
                  </a:cubicBezTo>
                  <a:cubicBezTo>
                    <a:pt x="140970" y="38100"/>
                    <a:pt x="143880" y="33097"/>
                    <a:pt x="148590" y="30480"/>
                  </a:cubicBezTo>
                  <a:cubicBezTo>
                    <a:pt x="182880" y="11430"/>
                    <a:pt x="160020" y="30480"/>
                    <a:pt x="182880" y="19050"/>
                  </a:cubicBezTo>
                  <a:cubicBezTo>
                    <a:pt x="187960" y="16510"/>
                    <a:pt x="192900" y="13667"/>
                    <a:pt x="198120" y="11430"/>
                  </a:cubicBezTo>
                  <a:cubicBezTo>
                    <a:pt x="207255" y="7515"/>
                    <a:pt x="215123" y="6572"/>
                    <a:pt x="224790" y="3810"/>
                  </a:cubicBezTo>
                  <a:cubicBezTo>
                    <a:pt x="228652" y="2707"/>
                    <a:pt x="232410" y="1270"/>
                    <a:pt x="236220" y="0"/>
                  </a:cubicBezTo>
                  <a:cubicBezTo>
                    <a:pt x="254000" y="1270"/>
                    <a:pt x="272267" y="-513"/>
                    <a:pt x="289560" y="3810"/>
                  </a:cubicBezTo>
                  <a:cubicBezTo>
                    <a:pt x="295418" y="5274"/>
                    <a:pt x="299232" y="22567"/>
                    <a:pt x="300990" y="26670"/>
                  </a:cubicBezTo>
                  <a:cubicBezTo>
                    <a:pt x="303227" y="31890"/>
                    <a:pt x="306501" y="36637"/>
                    <a:pt x="308610" y="41910"/>
                  </a:cubicBezTo>
                  <a:cubicBezTo>
                    <a:pt x="311593" y="49368"/>
                    <a:pt x="313690" y="57150"/>
                    <a:pt x="316230" y="64770"/>
                  </a:cubicBezTo>
                  <a:cubicBezTo>
                    <a:pt x="317500" y="68580"/>
                    <a:pt x="317812" y="72858"/>
                    <a:pt x="320040" y="76200"/>
                  </a:cubicBezTo>
                  <a:cubicBezTo>
                    <a:pt x="336276" y="100554"/>
                    <a:pt x="343535" y="93980"/>
                    <a:pt x="323850" y="99060"/>
                  </a:cubicBezTo>
                  <a:close/>
                </a:path>
              </a:pathLst>
            </a:custGeom>
            <a:solidFill>
              <a:srgbClr val="2D1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12" name="הסבר אליפטי 11"/>
          <p:cNvSpPr/>
          <p:nvPr/>
        </p:nvSpPr>
        <p:spPr>
          <a:xfrm>
            <a:off x="8041846" y="2955701"/>
            <a:ext cx="1529027" cy="1223589"/>
          </a:xfrm>
          <a:prstGeom prst="wedgeEllipseCallout">
            <a:avLst>
              <a:gd name="adj1" fmla="val 30458"/>
              <a:gd name="adj2" fmla="val 8935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זה חתיכת פיסת מידע!</a:t>
            </a:r>
            <a:endParaRPr lang="he-IL" dirty="0">
              <a:solidFill>
                <a:sysClr val="windowText" lastClr="000000"/>
              </a:solidFill>
            </a:endParaRPr>
          </a:p>
        </p:txBody>
      </p:sp>
      <p:sp>
        <p:nvSpPr>
          <p:cNvPr id="13" name="הסבר אליפטי 12"/>
          <p:cNvSpPr/>
          <p:nvPr/>
        </p:nvSpPr>
        <p:spPr>
          <a:xfrm>
            <a:off x="5367574" y="5712097"/>
            <a:ext cx="1108451" cy="999199"/>
          </a:xfrm>
          <a:prstGeom prst="wedgeEllipseCallout">
            <a:avLst>
              <a:gd name="adj1" fmla="val 56643"/>
              <a:gd name="adj2" fmla="val -317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אה... ז'אן...</a:t>
            </a:r>
            <a:endParaRPr lang="he-IL" dirty="0">
              <a:solidFill>
                <a:sysClr val="windowText" lastClr="000000"/>
              </a:solidFill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5"/>
          <a:srcRect b="-3430"/>
          <a:stretch/>
        </p:blipFill>
        <p:spPr>
          <a:xfrm flipH="1">
            <a:off x="10770344" y="3445718"/>
            <a:ext cx="3195847" cy="37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8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×ª××¦××ª ×ª××× × ×¢×××¨ âªhistory wallpaper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קבוצה 5"/>
          <p:cNvGrpSpPr/>
          <p:nvPr/>
        </p:nvGrpSpPr>
        <p:grpSpPr>
          <a:xfrm>
            <a:off x="431277" y="548654"/>
            <a:ext cx="1772250" cy="1571197"/>
            <a:chOff x="7928761" y="2716610"/>
            <a:chExt cx="1772250" cy="1571197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pic>
          <p:nvPicPr>
            <p:cNvPr id="4" name="Picture 4" descr="×ª××× × ×§×©××¨×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8761" y="2716610"/>
              <a:ext cx="1772250" cy="157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צורה חופשית 4">
              <a:hlinkClick r:id="rId3"/>
            </p:cNvPr>
            <p:cNvSpPr/>
            <p:nvPr/>
          </p:nvSpPr>
          <p:spPr>
            <a:xfrm>
              <a:off x="8517796" y="2846253"/>
              <a:ext cx="1049721" cy="1035500"/>
            </a:xfrm>
            <a:custGeom>
              <a:avLst/>
              <a:gdLst>
                <a:gd name="connsiteX0" fmla="*/ 0 w 1049721"/>
                <a:gd name="connsiteY0" fmla="*/ 74846 h 1035500"/>
                <a:gd name="connsiteX1" fmla="*/ 135203 w 1049721"/>
                <a:gd name="connsiteY1" fmla="*/ 992804 h 1035500"/>
                <a:gd name="connsiteX2" fmla="*/ 170783 w 1049721"/>
                <a:gd name="connsiteY2" fmla="*/ 1017710 h 1035500"/>
                <a:gd name="connsiteX3" fmla="*/ 181457 w 1049721"/>
                <a:gd name="connsiteY3" fmla="*/ 1024826 h 1035500"/>
                <a:gd name="connsiteX4" fmla="*/ 192131 w 1049721"/>
                <a:gd name="connsiteY4" fmla="*/ 1028384 h 1035500"/>
                <a:gd name="connsiteX5" fmla="*/ 202805 w 1049721"/>
                <a:gd name="connsiteY5" fmla="*/ 1035500 h 1035500"/>
                <a:gd name="connsiteX6" fmla="*/ 1017581 w 1049721"/>
                <a:gd name="connsiteY6" fmla="*/ 950108 h 1035500"/>
                <a:gd name="connsiteX7" fmla="*/ 1028255 w 1049721"/>
                <a:gd name="connsiteY7" fmla="*/ 921644 h 1035500"/>
                <a:gd name="connsiteX8" fmla="*/ 1038929 w 1049721"/>
                <a:gd name="connsiteY8" fmla="*/ 910970 h 1035500"/>
                <a:gd name="connsiteX9" fmla="*/ 1046045 w 1049721"/>
                <a:gd name="connsiteY9" fmla="*/ 889622 h 1035500"/>
                <a:gd name="connsiteX10" fmla="*/ 1049603 w 1049721"/>
                <a:gd name="connsiteY10" fmla="*/ 868275 h 1035500"/>
                <a:gd name="connsiteX11" fmla="*/ 914400 w 1049721"/>
                <a:gd name="connsiteY11" fmla="*/ 99752 h 1035500"/>
                <a:gd name="connsiteX12" fmla="*/ 889494 w 1049721"/>
                <a:gd name="connsiteY12" fmla="*/ 60614 h 1035500"/>
                <a:gd name="connsiteX13" fmla="*/ 882378 w 1049721"/>
                <a:gd name="connsiteY13" fmla="*/ 49940 h 1035500"/>
                <a:gd name="connsiteX14" fmla="*/ 871704 w 1049721"/>
                <a:gd name="connsiteY14" fmla="*/ 46382 h 1035500"/>
                <a:gd name="connsiteX15" fmla="*/ 853915 w 1049721"/>
                <a:gd name="connsiteY15" fmla="*/ 28592 h 1035500"/>
                <a:gd name="connsiteX16" fmla="*/ 846799 w 1049721"/>
                <a:gd name="connsiteY16" fmla="*/ 17918 h 1035500"/>
                <a:gd name="connsiteX17" fmla="*/ 825451 w 1049721"/>
                <a:gd name="connsiteY17" fmla="*/ 10802 h 1035500"/>
                <a:gd name="connsiteX18" fmla="*/ 800545 w 1049721"/>
                <a:gd name="connsiteY18" fmla="*/ 128 h 1035500"/>
                <a:gd name="connsiteX19" fmla="*/ 796987 w 1049721"/>
                <a:gd name="connsiteY19" fmla="*/ 128 h 1035500"/>
                <a:gd name="connsiteX20" fmla="*/ 74718 w 1049721"/>
                <a:gd name="connsiteY20" fmla="*/ 21476 h 1035500"/>
                <a:gd name="connsiteX21" fmla="*/ 46254 w 1049721"/>
                <a:gd name="connsiteY21" fmla="*/ 32150 h 1035500"/>
                <a:gd name="connsiteX22" fmla="*/ 24906 w 1049721"/>
                <a:gd name="connsiteY22" fmla="*/ 46382 h 1035500"/>
                <a:gd name="connsiteX23" fmla="*/ 0 w 1049721"/>
                <a:gd name="connsiteY23" fmla="*/ 74846 h 103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9721" h="1035500">
                  <a:moveTo>
                    <a:pt x="0" y="74846"/>
                  </a:moveTo>
                  <a:lnTo>
                    <a:pt x="135203" y="992804"/>
                  </a:lnTo>
                  <a:lnTo>
                    <a:pt x="170783" y="1017710"/>
                  </a:lnTo>
                  <a:cubicBezTo>
                    <a:pt x="174299" y="1020144"/>
                    <a:pt x="177400" y="1023474"/>
                    <a:pt x="181457" y="1024826"/>
                  </a:cubicBezTo>
                  <a:cubicBezTo>
                    <a:pt x="185015" y="1026012"/>
                    <a:pt x="188776" y="1026707"/>
                    <a:pt x="192131" y="1028384"/>
                  </a:cubicBezTo>
                  <a:cubicBezTo>
                    <a:pt x="195956" y="1030296"/>
                    <a:pt x="202805" y="1035500"/>
                    <a:pt x="202805" y="1035500"/>
                  </a:cubicBezTo>
                  <a:lnTo>
                    <a:pt x="1017581" y="950108"/>
                  </a:lnTo>
                  <a:cubicBezTo>
                    <a:pt x="1021139" y="940620"/>
                    <a:pt x="1023403" y="930540"/>
                    <a:pt x="1028255" y="921644"/>
                  </a:cubicBezTo>
                  <a:cubicBezTo>
                    <a:pt x="1030664" y="917227"/>
                    <a:pt x="1036485" y="915369"/>
                    <a:pt x="1038929" y="910970"/>
                  </a:cubicBezTo>
                  <a:cubicBezTo>
                    <a:pt x="1042572" y="904413"/>
                    <a:pt x="1043673" y="896738"/>
                    <a:pt x="1046045" y="889622"/>
                  </a:cubicBezTo>
                  <a:cubicBezTo>
                    <a:pt x="1050728" y="875573"/>
                    <a:pt x="1049603" y="882700"/>
                    <a:pt x="1049603" y="868275"/>
                  </a:cubicBezTo>
                  <a:lnTo>
                    <a:pt x="914400" y="99752"/>
                  </a:lnTo>
                  <a:lnTo>
                    <a:pt x="889494" y="60614"/>
                  </a:lnTo>
                  <a:cubicBezTo>
                    <a:pt x="887182" y="57017"/>
                    <a:pt x="886435" y="51292"/>
                    <a:pt x="882378" y="49940"/>
                  </a:cubicBezTo>
                  <a:lnTo>
                    <a:pt x="871704" y="46382"/>
                  </a:lnTo>
                  <a:cubicBezTo>
                    <a:pt x="852727" y="17917"/>
                    <a:pt x="877634" y="52312"/>
                    <a:pt x="853915" y="28592"/>
                  </a:cubicBezTo>
                  <a:cubicBezTo>
                    <a:pt x="850891" y="25568"/>
                    <a:pt x="850425" y="20184"/>
                    <a:pt x="846799" y="17918"/>
                  </a:cubicBezTo>
                  <a:cubicBezTo>
                    <a:pt x="840438" y="13943"/>
                    <a:pt x="832160" y="14157"/>
                    <a:pt x="825451" y="10802"/>
                  </a:cubicBezTo>
                  <a:cubicBezTo>
                    <a:pt x="815268" y="5711"/>
                    <a:pt x="811016" y="2746"/>
                    <a:pt x="800545" y="128"/>
                  </a:cubicBezTo>
                  <a:cubicBezTo>
                    <a:pt x="799394" y="-160"/>
                    <a:pt x="798173" y="128"/>
                    <a:pt x="796987" y="128"/>
                  </a:cubicBezTo>
                  <a:lnTo>
                    <a:pt x="74718" y="21476"/>
                  </a:lnTo>
                  <a:cubicBezTo>
                    <a:pt x="65230" y="25034"/>
                    <a:pt x="55317" y="27618"/>
                    <a:pt x="46254" y="32150"/>
                  </a:cubicBezTo>
                  <a:cubicBezTo>
                    <a:pt x="38605" y="35975"/>
                    <a:pt x="24906" y="46382"/>
                    <a:pt x="24906" y="46382"/>
                  </a:cubicBezTo>
                  <a:lnTo>
                    <a:pt x="0" y="74846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9" name="תמונה 8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9185" y="657395"/>
            <a:ext cx="2043756" cy="1468477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0" name="תמונה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-13644" t="-4355" b="26252"/>
          <a:stretch/>
        </p:blipFill>
        <p:spPr>
          <a:xfrm>
            <a:off x="766366" y="3510601"/>
            <a:ext cx="2411426" cy="244130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7" name="תמונה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1794" y="3688436"/>
            <a:ext cx="2325143" cy="146933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9" name="תמונה 18">
            <a:hlinkClick r:id="rId6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0775" y="1619093"/>
            <a:ext cx="1853345" cy="823031"/>
          </a:xfrm>
          <a:prstGeom prst="rect">
            <a:avLst/>
          </a:prstGeom>
        </p:spPr>
      </p:pic>
      <p:pic>
        <p:nvPicPr>
          <p:cNvPr id="20" name="תמונה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89885" y="4731254"/>
            <a:ext cx="1828959" cy="1121761"/>
          </a:xfrm>
          <a:prstGeom prst="rect">
            <a:avLst/>
          </a:prstGeom>
        </p:spPr>
      </p:pic>
      <p:pic>
        <p:nvPicPr>
          <p:cNvPr id="22" name="תמונה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326" y="5465255"/>
            <a:ext cx="1859441" cy="1097375"/>
          </a:xfrm>
          <a:prstGeom prst="rect">
            <a:avLst/>
          </a:prstGeom>
        </p:spPr>
      </p:pic>
      <p:pic>
        <p:nvPicPr>
          <p:cNvPr id="24" name="תמונה 23">
            <a:hlinkClick r:id="rId3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658" y="1618534"/>
            <a:ext cx="2066723" cy="1109568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6031" y="-156957"/>
            <a:ext cx="5742930" cy="1322947"/>
          </a:xfrm>
          <a:prstGeom prst="rect">
            <a:avLst/>
          </a:prstGeom>
        </p:spPr>
      </p:pic>
      <p:pic>
        <p:nvPicPr>
          <p:cNvPr id="29" name="תמונה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85830" y="6326536"/>
            <a:ext cx="1767993" cy="414564"/>
          </a:xfrm>
          <a:prstGeom prst="rect">
            <a:avLst/>
          </a:prstGeom>
        </p:spPr>
      </p:pic>
      <p:sp>
        <p:nvSpPr>
          <p:cNvPr id="2" name="חץ מעוקל למעלה 1"/>
          <p:cNvSpPr/>
          <p:nvPr/>
        </p:nvSpPr>
        <p:spPr>
          <a:xfrm rot="13252213">
            <a:off x="10376737" y="3686675"/>
            <a:ext cx="1196502" cy="468934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8" name="חץ מעוקל למעלה 17"/>
          <p:cNvSpPr/>
          <p:nvPr/>
        </p:nvSpPr>
        <p:spPr>
          <a:xfrm rot="8465408" flipH="1">
            <a:off x="134222" y="5171693"/>
            <a:ext cx="1196502" cy="468934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43930" y="4154066"/>
            <a:ext cx="1859441" cy="920576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8642287">
            <a:off x="-474201" y="5866573"/>
            <a:ext cx="1859441" cy="920576"/>
          </a:xfrm>
          <a:prstGeom prst="rect">
            <a:avLst/>
          </a:prstGeom>
        </p:spPr>
      </p:pic>
      <p:pic>
        <p:nvPicPr>
          <p:cNvPr id="11" name="תמונה 10">
            <a:hlinkClick r:id="rId21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8564">
            <a:off x="2902070" y="1670914"/>
            <a:ext cx="1669572" cy="2073352"/>
          </a:xfrm>
          <a:prstGeom prst="rect">
            <a:avLst/>
          </a:prstGeom>
        </p:spPr>
      </p:pic>
      <p:pic>
        <p:nvPicPr>
          <p:cNvPr id="13" name="תמונה 12">
            <a:hlinkClick r:id="rId21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0927564">
            <a:off x="2842978" y="3355669"/>
            <a:ext cx="2365453" cy="1103472"/>
          </a:xfrm>
          <a:prstGeom prst="rect">
            <a:avLst/>
          </a:prstGeom>
        </p:spPr>
      </p:pic>
      <p:pic>
        <p:nvPicPr>
          <p:cNvPr id="3" name="תמונה 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753035">
            <a:off x="6473318" y="1894927"/>
            <a:ext cx="1547443" cy="1666755"/>
          </a:xfrm>
          <a:prstGeom prst="rect">
            <a:avLst/>
          </a:prstGeom>
        </p:spPr>
      </p:pic>
      <p:pic>
        <p:nvPicPr>
          <p:cNvPr id="15" name="תמונה 1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683856">
            <a:off x="5995594" y="2882049"/>
            <a:ext cx="2194750" cy="1249788"/>
          </a:xfrm>
          <a:prstGeom prst="rect">
            <a:avLst/>
          </a:prstGeom>
        </p:spPr>
      </p:pic>
      <p:pic>
        <p:nvPicPr>
          <p:cNvPr id="25" name="תמונה 24">
            <a:hlinkClick r:id="rId27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41202" y="6342199"/>
            <a:ext cx="1767993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t="5241" r="15725" b="53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008" y="4179290"/>
            <a:ext cx="3018208" cy="2829850"/>
          </a:xfrm>
          <a:prstGeom prst="rect">
            <a:avLst/>
          </a:prstGeom>
        </p:spPr>
      </p:pic>
      <p:sp>
        <p:nvSpPr>
          <p:cNvPr id="6" name="צורה חופשית 5"/>
          <p:cNvSpPr/>
          <p:nvPr/>
        </p:nvSpPr>
        <p:spPr>
          <a:xfrm rot="4137032">
            <a:off x="6814495" y="4909307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צורה חופשית 6"/>
          <p:cNvSpPr/>
          <p:nvPr/>
        </p:nvSpPr>
        <p:spPr>
          <a:xfrm rot="20617204" flipH="1">
            <a:off x="7391179" y="4929564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grpSp>
        <p:nvGrpSpPr>
          <p:cNvPr id="14" name="קבוצה 13"/>
          <p:cNvGrpSpPr/>
          <p:nvPr/>
        </p:nvGrpSpPr>
        <p:grpSpPr>
          <a:xfrm rot="587133" flipH="1">
            <a:off x="7105688" y="3859611"/>
            <a:ext cx="3201055" cy="3469206"/>
            <a:chOff x="8117262" y="3897557"/>
            <a:chExt cx="3201055" cy="3469206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23154">
              <a:off x="8117262" y="3897557"/>
              <a:ext cx="3201055" cy="3469206"/>
            </a:xfrm>
            <a:prstGeom prst="rect">
              <a:avLst/>
            </a:prstGeom>
          </p:spPr>
        </p:pic>
        <p:sp>
          <p:nvSpPr>
            <p:cNvPr id="9" name="צורה חופשית 8"/>
            <p:cNvSpPr/>
            <p:nvPr/>
          </p:nvSpPr>
          <p:spPr>
            <a:xfrm>
              <a:off x="9367489" y="5971553"/>
              <a:ext cx="533400" cy="160641"/>
            </a:xfrm>
            <a:custGeom>
              <a:avLst/>
              <a:gdLst>
                <a:gd name="connsiteX0" fmla="*/ 0 w 533400"/>
                <a:gd name="connsiteY0" fmla="*/ 69201 h 160641"/>
                <a:gd name="connsiteX1" fmla="*/ 41910 w 533400"/>
                <a:gd name="connsiteY1" fmla="*/ 99681 h 160641"/>
                <a:gd name="connsiteX2" fmla="*/ 80010 w 533400"/>
                <a:gd name="connsiteY2" fmla="*/ 111111 h 160641"/>
                <a:gd name="connsiteX3" fmla="*/ 91440 w 533400"/>
                <a:gd name="connsiteY3" fmla="*/ 114921 h 160641"/>
                <a:gd name="connsiteX4" fmla="*/ 110490 w 533400"/>
                <a:gd name="connsiteY4" fmla="*/ 118731 h 160641"/>
                <a:gd name="connsiteX5" fmla="*/ 125730 w 533400"/>
                <a:gd name="connsiteY5" fmla="*/ 122541 h 160641"/>
                <a:gd name="connsiteX6" fmla="*/ 148590 w 533400"/>
                <a:gd name="connsiteY6" fmla="*/ 126351 h 160641"/>
                <a:gd name="connsiteX7" fmla="*/ 179070 w 533400"/>
                <a:gd name="connsiteY7" fmla="*/ 133971 h 160641"/>
                <a:gd name="connsiteX8" fmla="*/ 205740 w 533400"/>
                <a:gd name="connsiteY8" fmla="*/ 137781 h 160641"/>
                <a:gd name="connsiteX9" fmla="*/ 236220 w 533400"/>
                <a:gd name="connsiteY9" fmla="*/ 145401 h 160641"/>
                <a:gd name="connsiteX10" fmla="*/ 281940 w 533400"/>
                <a:gd name="connsiteY10" fmla="*/ 153021 h 160641"/>
                <a:gd name="connsiteX11" fmla="*/ 320040 w 533400"/>
                <a:gd name="connsiteY11" fmla="*/ 160641 h 160641"/>
                <a:gd name="connsiteX12" fmla="*/ 403860 w 533400"/>
                <a:gd name="connsiteY12" fmla="*/ 156831 h 160641"/>
                <a:gd name="connsiteX13" fmla="*/ 415290 w 533400"/>
                <a:gd name="connsiteY13" fmla="*/ 153021 h 160641"/>
                <a:gd name="connsiteX14" fmla="*/ 449580 w 533400"/>
                <a:gd name="connsiteY14" fmla="*/ 137781 h 160641"/>
                <a:gd name="connsiteX15" fmla="*/ 461010 w 533400"/>
                <a:gd name="connsiteY15" fmla="*/ 133971 h 160641"/>
                <a:gd name="connsiteX16" fmla="*/ 472440 w 533400"/>
                <a:gd name="connsiteY16" fmla="*/ 130161 h 160641"/>
                <a:gd name="connsiteX17" fmla="*/ 499110 w 533400"/>
                <a:gd name="connsiteY17" fmla="*/ 95871 h 160641"/>
                <a:gd name="connsiteX18" fmla="*/ 506730 w 533400"/>
                <a:gd name="connsiteY18" fmla="*/ 84441 h 160641"/>
                <a:gd name="connsiteX19" fmla="*/ 521970 w 533400"/>
                <a:gd name="connsiteY19" fmla="*/ 50151 h 160641"/>
                <a:gd name="connsiteX20" fmla="*/ 525780 w 533400"/>
                <a:gd name="connsiteY20" fmla="*/ 31101 h 160641"/>
                <a:gd name="connsiteX21" fmla="*/ 533400 w 533400"/>
                <a:gd name="connsiteY21" fmla="*/ 8241 h 160641"/>
                <a:gd name="connsiteX22" fmla="*/ 518160 w 533400"/>
                <a:gd name="connsiteY22" fmla="*/ 621 h 160641"/>
                <a:gd name="connsiteX23" fmla="*/ 445770 w 533400"/>
                <a:gd name="connsiteY23" fmla="*/ 8241 h 160641"/>
                <a:gd name="connsiteX24" fmla="*/ 289560 w 533400"/>
                <a:gd name="connsiteY24" fmla="*/ 4431 h 160641"/>
                <a:gd name="connsiteX25" fmla="*/ 262890 w 533400"/>
                <a:gd name="connsiteY25" fmla="*/ 621 h 160641"/>
                <a:gd name="connsiteX26" fmla="*/ 201930 w 533400"/>
                <a:gd name="connsiteY26" fmla="*/ 4431 h 160641"/>
                <a:gd name="connsiteX27" fmla="*/ 190500 w 533400"/>
                <a:gd name="connsiteY27" fmla="*/ 8241 h 160641"/>
                <a:gd name="connsiteX28" fmla="*/ 175260 w 533400"/>
                <a:gd name="connsiteY28" fmla="*/ 12051 h 160641"/>
                <a:gd name="connsiteX29" fmla="*/ 163830 w 533400"/>
                <a:gd name="connsiteY29" fmla="*/ 19671 h 160641"/>
                <a:gd name="connsiteX30" fmla="*/ 148590 w 533400"/>
                <a:gd name="connsiteY30" fmla="*/ 23481 h 160641"/>
                <a:gd name="connsiteX31" fmla="*/ 137160 w 533400"/>
                <a:gd name="connsiteY31" fmla="*/ 27291 h 160641"/>
                <a:gd name="connsiteX32" fmla="*/ 110490 w 533400"/>
                <a:gd name="connsiteY32" fmla="*/ 34911 h 160641"/>
                <a:gd name="connsiteX33" fmla="*/ 72390 w 533400"/>
                <a:gd name="connsiteY33" fmla="*/ 50151 h 160641"/>
                <a:gd name="connsiteX34" fmla="*/ 60960 w 533400"/>
                <a:gd name="connsiteY34" fmla="*/ 53961 h 160641"/>
                <a:gd name="connsiteX35" fmla="*/ 49530 w 533400"/>
                <a:gd name="connsiteY35" fmla="*/ 57771 h 160641"/>
                <a:gd name="connsiteX36" fmla="*/ 0 w 533400"/>
                <a:gd name="connsiteY36" fmla="*/ 69201 h 16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33400" h="160641">
                  <a:moveTo>
                    <a:pt x="0" y="69201"/>
                  </a:moveTo>
                  <a:cubicBezTo>
                    <a:pt x="7411" y="75130"/>
                    <a:pt x="33445" y="96859"/>
                    <a:pt x="41910" y="99681"/>
                  </a:cubicBezTo>
                  <a:cubicBezTo>
                    <a:pt x="96235" y="117789"/>
                    <a:pt x="39703" y="99595"/>
                    <a:pt x="80010" y="111111"/>
                  </a:cubicBezTo>
                  <a:cubicBezTo>
                    <a:pt x="83872" y="112214"/>
                    <a:pt x="87544" y="113947"/>
                    <a:pt x="91440" y="114921"/>
                  </a:cubicBezTo>
                  <a:cubicBezTo>
                    <a:pt x="97722" y="116492"/>
                    <a:pt x="104168" y="117326"/>
                    <a:pt x="110490" y="118731"/>
                  </a:cubicBezTo>
                  <a:cubicBezTo>
                    <a:pt x="115602" y="119867"/>
                    <a:pt x="120595" y="121514"/>
                    <a:pt x="125730" y="122541"/>
                  </a:cubicBezTo>
                  <a:cubicBezTo>
                    <a:pt x="133305" y="124056"/>
                    <a:pt x="141036" y="124732"/>
                    <a:pt x="148590" y="126351"/>
                  </a:cubicBezTo>
                  <a:cubicBezTo>
                    <a:pt x="158830" y="128545"/>
                    <a:pt x="168703" y="132490"/>
                    <a:pt x="179070" y="133971"/>
                  </a:cubicBezTo>
                  <a:cubicBezTo>
                    <a:pt x="187960" y="135241"/>
                    <a:pt x="196934" y="136020"/>
                    <a:pt x="205740" y="137781"/>
                  </a:cubicBezTo>
                  <a:cubicBezTo>
                    <a:pt x="216009" y="139835"/>
                    <a:pt x="225853" y="143920"/>
                    <a:pt x="236220" y="145401"/>
                  </a:cubicBezTo>
                  <a:cubicBezTo>
                    <a:pt x="287328" y="152702"/>
                    <a:pt x="241085" y="145593"/>
                    <a:pt x="281940" y="153021"/>
                  </a:cubicBezTo>
                  <a:cubicBezTo>
                    <a:pt x="316193" y="159249"/>
                    <a:pt x="293084" y="153902"/>
                    <a:pt x="320040" y="160641"/>
                  </a:cubicBezTo>
                  <a:cubicBezTo>
                    <a:pt x="347980" y="159371"/>
                    <a:pt x="375980" y="159061"/>
                    <a:pt x="403860" y="156831"/>
                  </a:cubicBezTo>
                  <a:cubicBezTo>
                    <a:pt x="407863" y="156511"/>
                    <a:pt x="411698" y="154817"/>
                    <a:pt x="415290" y="153021"/>
                  </a:cubicBezTo>
                  <a:cubicBezTo>
                    <a:pt x="451516" y="134908"/>
                    <a:pt x="390603" y="157440"/>
                    <a:pt x="449580" y="137781"/>
                  </a:cubicBezTo>
                  <a:lnTo>
                    <a:pt x="461010" y="133971"/>
                  </a:lnTo>
                  <a:lnTo>
                    <a:pt x="472440" y="130161"/>
                  </a:lnTo>
                  <a:cubicBezTo>
                    <a:pt x="490346" y="112255"/>
                    <a:pt x="480881" y="123214"/>
                    <a:pt x="499110" y="95871"/>
                  </a:cubicBezTo>
                  <a:cubicBezTo>
                    <a:pt x="501650" y="92061"/>
                    <a:pt x="505282" y="88785"/>
                    <a:pt x="506730" y="84441"/>
                  </a:cubicBezTo>
                  <a:cubicBezTo>
                    <a:pt x="515798" y="57237"/>
                    <a:pt x="509895" y="68264"/>
                    <a:pt x="521970" y="50151"/>
                  </a:cubicBezTo>
                  <a:cubicBezTo>
                    <a:pt x="523240" y="43801"/>
                    <a:pt x="524076" y="37349"/>
                    <a:pt x="525780" y="31101"/>
                  </a:cubicBezTo>
                  <a:cubicBezTo>
                    <a:pt x="527893" y="23352"/>
                    <a:pt x="533400" y="8241"/>
                    <a:pt x="533400" y="8241"/>
                  </a:cubicBezTo>
                  <a:cubicBezTo>
                    <a:pt x="528320" y="5701"/>
                    <a:pt x="523832" y="920"/>
                    <a:pt x="518160" y="621"/>
                  </a:cubicBezTo>
                  <a:cubicBezTo>
                    <a:pt x="480374" y="-1368"/>
                    <a:pt x="472789" y="1486"/>
                    <a:pt x="445770" y="8241"/>
                  </a:cubicBezTo>
                  <a:lnTo>
                    <a:pt x="289560" y="4431"/>
                  </a:lnTo>
                  <a:cubicBezTo>
                    <a:pt x="280588" y="4057"/>
                    <a:pt x="271870" y="621"/>
                    <a:pt x="262890" y="621"/>
                  </a:cubicBezTo>
                  <a:cubicBezTo>
                    <a:pt x="242530" y="621"/>
                    <a:pt x="222250" y="3161"/>
                    <a:pt x="201930" y="4431"/>
                  </a:cubicBezTo>
                  <a:cubicBezTo>
                    <a:pt x="198120" y="5701"/>
                    <a:pt x="194362" y="7138"/>
                    <a:pt x="190500" y="8241"/>
                  </a:cubicBezTo>
                  <a:cubicBezTo>
                    <a:pt x="185465" y="9680"/>
                    <a:pt x="180073" y="9988"/>
                    <a:pt x="175260" y="12051"/>
                  </a:cubicBezTo>
                  <a:cubicBezTo>
                    <a:pt x="171051" y="13855"/>
                    <a:pt x="168039" y="17867"/>
                    <a:pt x="163830" y="19671"/>
                  </a:cubicBezTo>
                  <a:cubicBezTo>
                    <a:pt x="159017" y="21734"/>
                    <a:pt x="153625" y="22042"/>
                    <a:pt x="148590" y="23481"/>
                  </a:cubicBezTo>
                  <a:cubicBezTo>
                    <a:pt x="144728" y="24584"/>
                    <a:pt x="141022" y="26188"/>
                    <a:pt x="137160" y="27291"/>
                  </a:cubicBezTo>
                  <a:cubicBezTo>
                    <a:pt x="127493" y="30053"/>
                    <a:pt x="119625" y="30996"/>
                    <a:pt x="110490" y="34911"/>
                  </a:cubicBezTo>
                  <a:cubicBezTo>
                    <a:pt x="71248" y="51729"/>
                    <a:pt x="124423" y="32807"/>
                    <a:pt x="72390" y="50151"/>
                  </a:cubicBezTo>
                  <a:lnTo>
                    <a:pt x="60960" y="53961"/>
                  </a:lnTo>
                  <a:cubicBezTo>
                    <a:pt x="57150" y="55231"/>
                    <a:pt x="53546" y="57771"/>
                    <a:pt x="49530" y="57771"/>
                  </a:cubicBezTo>
                  <a:lnTo>
                    <a:pt x="0" y="69201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0" name="צורה חופשית 9"/>
            <p:cNvSpPr/>
            <p:nvPr/>
          </p:nvSpPr>
          <p:spPr>
            <a:xfrm rot="3112611">
              <a:off x="9269932" y="4928699"/>
              <a:ext cx="335727" cy="187196"/>
            </a:xfrm>
            <a:custGeom>
              <a:avLst/>
              <a:gdLst>
                <a:gd name="connsiteX0" fmla="*/ 323850 w 335727"/>
                <a:gd name="connsiteY0" fmla="*/ 99060 h 187196"/>
                <a:gd name="connsiteX1" fmla="*/ 201930 w 335727"/>
                <a:gd name="connsiteY1" fmla="*/ 106680 h 187196"/>
                <a:gd name="connsiteX2" fmla="*/ 179070 w 335727"/>
                <a:gd name="connsiteY2" fmla="*/ 114300 h 187196"/>
                <a:gd name="connsiteX3" fmla="*/ 163830 w 335727"/>
                <a:gd name="connsiteY3" fmla="*/ 118110 h 187196"/>
                <a:gd name="connsiteX4" fmla="*/ 133350 w 335727"/>
                <a:gd name="connsiteY4" fmla="*/ 129540 h 187196"/>
                <a:gd name="connsiteX5" fmla="*/ 102870 w 335727"/>
                <a:gd name="connsiteY5" fmla="*/ 144780 h 187196"/>
                <a:gd name="connsiteX6" fmla="*/ 87630 w 335727"/>
                <a:gd name="connsiteY6" fmla="*/ 148590 h 187196"/>
                <a:gd name="connsiteX7" fmla="*/ 57150 w 335727"/>
                <a:gd name="connsiteY7" fmla="*/ 163830 h 187196"/>
                <a:gd name="connsiteX8" fmla="*/ 22860 w 335727"/>
                <a:gd name="connsiteY8" fmla="*/ 175260 h 187196"/>
                <a:gd name="connsiteX9" fmla="*/ 11430 w 335727"/>
                <a:gd name="connsiteY9" fmla="*/ 186690 h 187196"/>
                <a:gd name="connsiteX10" fmla="*/ 0 w 335727"/>
                <a:gd name="connsiteY10" fmla="*/ 182880 h 187196"/>
                <a:gd name="connsiteX11" fmla="*/ 11430 w 335727"/>
                <a:gd name="connsiteY11" fmla="*/ 171450 h 187196"/>
                <a:gd name="connsiteX12" fmla="*/ 38100 w 335727"/>
                <a:gd name="connsiteY12" fmla="*/ 133350 h 187196"/>
                <a:gd name="connsiteX13" fmla="*/ 72390 w 335727"/>
                <a:gd name="connsiteY13" fmla="*/ 95250 h 187196"/>
                <a:gd name="connsiteX14" fmla="*/ 87630 w 335727"/>
                <a:gd name="connsiteY14" fmla="*/ 83820 h 187196"/>
                <a:gd name="connsiteX15" fmla="*/ 106680 w 335727"/>
                <a:gd name="connsiteY15" fmla="*/ 64770 h 187196"/>
                <a:gd name="connsiteX16" fmla="*/ 114300 w 335727"/>
                <a:gd name="connsiteY16" fmla="*/ 53340 h 187196"/>
                <a:gd name="connsiteX17" fmla="*/ 137160 w 335727"/>
                <a:gd name="connsiteY17" fmla="*/ 41910 h 187196"/>
                <a:gd name="connsiteX18" fmla="*/ 148590 w 335727"/>
                <a:gd name="connsiteY18" fmla="*/ 30480 h 187196"/>
                <a:gd name="connsiteX19" fmla="*/ 182880 w 335727"/>
                <a:gd name="connsiteY19" fmla="*/ 19050 h 187196"/>
                <a:gd name="connsiteX20" fmla="*/ 198120 w 335727"/>
                <a:gd name="connsiteY20" fmla="*/ 11430 h 187196"/>
                <a:gd name="connsiteX21" fmla="*/ 224790 w 335727"/>
                <a:gd name="connsiteY21" fmla="*/ 3810 h 187196"/>
                <a:gd name="connsiteX22" fmla="*/ 236220 w 335727"/>
                <a:gd name="connsiteY22" fmla="*/ 0 h 187196"/>
                <a:gd name="connsiteX23" fmla="*/ 289560 w 335727"/>
                <a:gd name="connsiteY23" fmla="*/ 3810 h 187196"/>
                <a:gd name="connsiteX24" fmla="*/ 300990 w 335727"/>
                <a:gd name="connsiteY24" fmla="*/ 26670 h 187196"/>
                <a:gd name="connsiteX25" fmla="*/ 308610 w 335727"/>
                <a:gd name="connsiteY25" fmla="*/ 41910 h 187196"/>
                <a:gd name="connsiteX26" fmla="*/ 316230 w 335727"/>
                <a:gd name="connsiteY26" fmla="*/ 64770 h 187196"/>
                <a:gd name="connsiteX27" fmla="*/ 320040 w 335727"/>
                <a:gd name="connsiteY27" fmla="*/ 76200 h 187196"/>
                <a:gd name="connsiteX28" fmla="*/ 323850 w 335727"/>
                <a:gd name="connsiteY28" fmla="*/ 99060 h 18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5727" h="187196">
                  <a:moveTo>
                    <a:pt x="323850" y="99060"/>
                  </a:moveTo>
                  <a:cubicBezTo>
                    <a:pt x="304165" y="104140"/>
                    <a:pt x="231258" y="100395"/>
                    <a:pt x="201930" y="106680"/>
                  </a:cubicBezTo>
                  <a:cubicBezTo>
                    <a:pt x="194076" y="108363"/>
                    <a:pt x="186862" y="112352"/>
                    <a:pt x="179070" y="114300"/>
                  </a:cubicBezTo>
                  <a:cubicBezTo>
                    <a:pt x="173990" y="115570"/>
                    <a:pt x="168865" y="116671"/>
                    <a:pt x="163830" y="118110"/>
                  </a:cubicBezTo>
                  <a:cubicBezTo>
                    <a:pt x="155446" y="120505"/>
                    <a:pt x="139892" y="126521"/>
                    <a:pt x="133350" y="129540"/>
                  </a:cubicBezTo>
                  <a:cubicBezTo>
                    <a:pt x="123036" y="134300"/>
                    <a:pt x="113890" y="142025"/>
                    <a:pt x="102870" y="144780"/>
                  </a:cubicBezTo>
                  <a:cubicBezTo>
                    <a:pt x="97790" y="146050"/>
                    <a:pt x="92464" y="146576"/>
                    <a:pt x="87630" y="148590"/>
                  </a:cubicBezTo>
                  <a:cubicBezTo>
                    <a:pt x="77145" y="152959"/>
                    <a:pt x="67697" y="159611"/>
                    <a:pt x="57150" y="163830"/>
                  </a:cubicBezTo>
                  <a:cubicBezTo>
                    <a:pt x="33238" y="173395"/>
                    <a:pt x="44735" y="169791"/>
                    <a:pt x="22860" y="175260"/>
                  </a:cubicBezTo>
                  <a:cubicBezTo>
                    <a:pt x="19050" y="179070"/>
                    <a:pt x="16542" y="184986"/>
                    <a:pt x="11430" y="186690"/>
                  </a:cubicBezTo>
                  <a:cubicBezTo>
                    <a:pt x="7620" y="187960"/>
                    <a:pt x="0" y="186896"/>
                    <a:pt x="0" y="182880"/>
                  </a:cubicBezTo>
                  <a:lnTo>
                    <a:pt x="11430" y="171450"/>
                  </a:lnTo>
                  <a:cubicBezTo>
                    <a:pt x="19467" y="139302"/>
                    <a:pt x="8217" y="173194"/>
                    <a:pt x="38100" y="133350"/>
                  </a:cubicBezTo>
                  <a:cubicBezTo>
                    <a:pt x="49089" y="118698"/>
                    <a:pt x="56761" y="106971"/>
                    <a:pt x="72390" y="95250"/>
                  </a:cubicBezTo>
                  <a:cubicBezTo>
                    <a:pt x="77470" y="91440"/>
                    <a:pt x="83140" y="88310"/>
                    <a:pt x="87630" y="83820"/>
                  </a:cubicBezTo>
                  <a:cubicBezTo>
                    <a:pt x="113030" y="58420"/>
                    <a:pt x="76200" y="85090"/>
                    <a:pt x="106680" y="64770"/>
                  </a:cubicBezTo>
                  <a:cubicBezTo>
                    <a:pt x="109220" y="60960"/>
                    <a:pt x="111062" y="56578"/>
                    <a:pt x="114300" y="53340"/>
                  </a:cubicBezTo>
                  <a:cubicBezTo>
                    <a:pt x="121686" y="45954"/>
                    <a:pt x="127864" y="45009"/>
                    <a:pt x="137160" y="41910"/>
                  </a:cubicBezTo>
                  <a:cubicBezTo>
                    <a:pt x="140970" y="38100"/>
                    <a:pt x="143880" y="33097"/>
                    <a:pt x="148590" y="30480"/>
                  </a:cubicBezTo>
                  <a:cubicBezTo>
                    <a:pt x="182880" y="11430"/>
                    <a:pt x="160020" y="30480"/>
                    <a:pt x="182880" y="19050"/>
                  </a:cubicBezTo>
                  <a:cubicBezTo>
                    <a:pt x="187960" y="16510"/>
                    <a:pt x="192900" y="13667"/>
                    <a:pt x="198120" y="11430"/>
                  </a:cubicBezTo>
                  <a:cubicBezTo>
                    <a:pt x="207255" y="7515"/>
                    <a:pt x="215123" y="6572"/>
                    <a:pt x="224790" y="3810"/>
                  </a:cubicBezTo>
                  <a:cubicBezTo>
                    <a:pt x="228652" y="2707"/>
                    <a:pt x="232410" y="1270"/>
                    <a:pt x="236220" y="0"/>
                  </a:cubicBezTo>
                  <a:cubicBezTo>
                    <a:pt x="254000" y="1270"/>
                    <a:pt x="272267" y="-513"/>
                    <a:pt x="289560" y="3810"/>
                  </a:cubicBezTo>
                  <a:cubicBezTo>
                    <a:pt x="295418" y="5274"/>
                    <a:pt x="299232" y="22567"/>
                    <a:pt x="300990" y="26670"/>
                  </a:cubicBezTo>
                  <a:cubicBezTo>
                    <a:pt x="303227" y="31890"/>
                    <a:pt x="306501" y="36637"/>
                    <a:pt x="308610" y="41910"/>
                  </a:cubicBezTo>
                  <a:cubicBezTo>
                    <a:pt x="311593" y="49368"/>
                    <a:pt x="313690" y="57150"/>
                    <a:pt x="316230" y="64770"/>
                  </a:cubicBezTo>
                  <a:cubicBezTo>
                    <a:pt x="317500" y="68580"/>
                    <a:pt x="317812" y="72858"/>
                    <a:pt x="320040" y="76200"/>
                  </a:cubicBezTo>
                  <a:cubicBezTo>
                    <a:pt x="336276" y="100554"/>
                    <a:pt x="343535" y="93980"/>
                    <a:pt x="323850" y="99060"/>
                  </a:cubicBezTo>
                  <a:close/>
                </a:path>
              </a:pathLst>
            </a:custGeom>
            <a:solidFill>
              <a:srgbClr val="2D1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1" name="צורה חופשית 10"/>
            <p:cNvSpPr/>
            <p:nvPr/>
          </p:nvSpPr>
          <p:spPr>
            <a:xfrm rot="20704889" flipH="1">
              <a:off x="9717789" y="5005942"/>
              <a:ext cx="335727" cy="187196"/>
            </a:xfrm>
            <a:custGeom>
              <a:avLst/>
              <a:gdLst>
                <a:gd name="connsiteX0" fmla="*/ 323850 w 335727"/>
                <a:gd name="connsiteY0" fmla="*/ 99060 h 187196"/>
                <a:gd name="connsiteX1" fmla="*/ 201930 w 335727"/>
                <a:gd name="connsiteY1" fmla="*/ 106680 h 187196"/>
                <a:gd name="connsiteX2" fmla="*/ 179070 w 335727"/>
                <a:gd name="connsiteY2" fmla="*/ 114300 h 187196"/>
                <a:gd name="connsiteX3" fmla="*/ 163830 w 335727"/>
                <a:gd name="connsiteY3" fmla="*/ 118110 h 187196"/>
                <a:gd name="connsiteX4" fmla="*/ 133350 w 335727"/>
                <a:gd name="connsiteY4" fmla="*/ 129540 h 187196"/>
                <a:gd name="connsiteX5" fmla="*/ 102870 w 335727"/>
                <a:gd name="connsiteY5" fmla="*/ 144780 h 187196"/>
                <a:gd name="connsiteX6" fmla="*/ 87630 w 335727"/>
                <a:gd name="connsiteY6" fmla="*/ 148590 h 187196"/>
                <a:gd name="connsiteX7" fmla="*/ 57150 w 335727"/>
                <a:gd name="connsiteY7" fmla="*/ 163830 h 187196"/>
                <a:gd name="connsiteX8" fmla="*/ 22860 w 335727"/>
                <a:gd name="connsiteY8" fmla="*/ 175260 h 187196"/>
                <a:gd name="connsiteX9" fmla="*/ 11430 w 335727"/>
                <a:gd name="connsiteY9" fmla="*/ 186690 h 187196"/>
                <a:gd name="connsiteX10" fmla="*/ 0 w 335727"/>
                <a:gd name="connsiteY10" fmla="*/ 182880 h 187196"/>
                <a:gd name="connsiteX11" fmla="*/ 11430 w 335727"/>
                <a:gd name="connsiteY11" fmla="*/ 171450 h 187196"/>
                <a:gd name="connsiteX12" fmla="*/ 38100 w 335727"/>
                <a:gd name="connsiteY12" fmla="*/ 133350 h 187196"/>
                <a:gd name="connsiteX13" fmla="*/ 72390 w 335727"/>
                <a:gd name="connsiteY13" fmla="*/ 95250 h 187196"/>
                <a:gd name="connsiteX14" fmla="*/ 87630 w 335727"/>
                <a:gd name="connsiteY14" fmla="*/ 83820 h 187196"/>
                <a:gd name="connsiteX15" fmla="*/ 106680 w 335727"/>
                <a:gd name="connsiteY15" fmla="*/ 64770 h 187196"/>
                <a:gd name="connsiteX16" fmla="*/ 114300 w 335727"/>
                <a:gd name="connsiteY16" fmla="*/ 53340 h 187196"/>
                <a:gd name="connsiteX17" fmla="*/ 137160 w 335727"/>
                <a:gd name="connsiteY17" fmla="*/ 41910 h 187196"/>
                <a:gd name="connsiteX18" fmla="*/ 148590 w 335727"/>
                <a:gd name="connsiteY18" fmla="*/ 30480 h 187196"/>
                <a:gd name="connsiteX19" fmla="*/ 182880 w 335727"/>
                <a:gd name="connsiteY19" fmla="*/ 19050 h 187196"/>
                <a:gd name="connsiteX20" fmla="*/ 198120 w 335727"/>
                <a:gd name="connsiteY20" fmla="*/ 11430 h 187196"/>
                <a:gd name="connsiteX21" fmla="*/ 224790 w 335727"/>
                <a:gd name="connsiteY21" fmla="*/ 3810 h 187196"/>
                <a:gd name="connsiteX22" fmla="*/ 236220 w 335727"/>
                <a:gd name="connsiteY22" fmla="*/ 0 h 187196"/>
                <a:gd name="connsiteX23" fmla="*/ 289560 w 335727"/>
                <a:gd name="connsiteY23" fmla="*/ 3810 h 187196"/>
                <a:gd name="connsiteX24" fmla="*/ 300990 w 335727"/>
                <a:gd name="connsiteY24" fmla="*/ 26670 h 187196"/>
                <a:gd name="connsiteX25" fmla="*/ 308610 w 335727"/>
                <a:gd name="connsiteY25" fmla="*/ 41910 h 187196"/>
                <a:gd name="connsiteX26" fmla="*/ 316230 w 335727"/>
                <a:gd name="connsiteY26" fmla="*/ 64770 h 187196"/>
                <a:gd name="connsiteX27" fmla="*/ 320040 w 335727"/>
                <a:gd name="connsiteY27" fmla="*/ 76200 h 187196"/>
                <a:gd name="connsiteX28" fmla="*/ 323850 w 335727"/>
                <a:gd name="connsiteY28" fmla="*/ 99060 h 18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5727" h="187196">
                  <a:moveTo>
                    <a:pt x="323850" y="99060"/>
                  </a:moveTo>
                  <a:cubicBezTo>
                    <a:pt x="304165" y="104140"/>
                    <a:pt x="231258" y="100395"/>
                    <a:pt x="201930" y="106680"/>
                  </a:cubicBezTo>
                  <a:cubicBezTo>
                    <a:pt x="194076" y="108363"/>
                    <a:pt x="186862" y="112352"/>
                    <a:pt x="179070" y="114300"/>
                  </a:cubicBezTo>
                  <a:cubicBezTo>
                    <a:pt x="173990" y="115570"/>
                    <a:pt x="168865" y="116671"/>
                    <a:pt x="163830" y="118110"/>
                  </a:cubicBezTo>
                  <a:cubicBezTo>
                    <a:pt x="155446" y="120505"/>
                    <a:pt x="139892" y="126521"/>
                    <a:pt x="133350" y="129540"/>
                  </a:cubicBezTo>
                  <a:cubicBezTo>
                    <a:pt x="123036" y="134300"/>
                    <a:pt x="113890" y="142025"/>
                    <a:pt x="102870" y="144780"/>
                  </a:cubicBezTo>
                  <a:cubicBezTo>
                    <a:pt x="97790" y="146050"/>
                    <a:pt x="92464" y="146576"/>
                    <a:pt x="87630" y="148590"/>
                  </a:cubicBezTo>
                  <a:cubicBezTo>
                    <a:pt x="77145" y="152959"/>
                    <a:pt x="67697" y="159611"/>
                    <a:pt x="57150" y="163830"/>
                  </a:cubicBezTo>
                  <a:cubicBezTo>
                    <a:pt x="33238" y="173395"/>
                    <a:pt x="44735" y="169791"/>
                    <a:pt x="22860" y="175260"/>
                  </a:cubicBezTo>
                  <a:cubicBezTo>
                    <a:pt x="19050" y="179070"/>
                    <a:pt x="16542" y="184986"/>
                    <a:pt x="11430" y="186690"/>
                  </a:cubicBezTo>
                  <a:cubicBezTo>
                    <a:pt x="7620" y="187960"/>
                    <a:pt x="0" y="186896"/>
                    <a:pt x="0" y="182880"/>
                  </a:cubicBezTo>
                  <a:lnTo>
                    <a:pt x="11430" y="171450"/>
                  </a:lnTo>
                  <a:cubicBezTo>
                    <a:pt x="19467" y="139302"/>
                    <a:pt x="8217" y="173194"/>
                    <a:pt x="38100" y="133350"/>
                  </a:cubicBezTo>
                  <a:cubicBezTo>
                    <a:pt x="49089" y="118698"/>
                    <a:pt x="56761" y="106971"/>
                    <a:pt x="72390" y="95250"/>
                  </a:cubicBezTo>
                  <a:cubicBezTo>
                    <a:pt x="77470" y="91440"/>
                    <a:pt x="83140" y="88310"/>
                    <a:pt x="87630" y="83820"/>
                  </a:cubicBezTo>
                  <a:cubicBezTo>
                    <a:pt x="113030" y="58420"/>
                    <a:pt x="76200" y="85090"/>
                    <a:pt x="106680" y="64770"/>
                  </a:cubicBezTo>
                  <a:cubicBezTo>
                    <a:pt x="109220" y="60960"/>
                    <a:pt x="111062" y="56578"/>
                    <a:pt x="114300" y="53340"/>
                  </a:cubicBezTo>
                  <a:cubicBezTo>
                    <a:pt x="121686" y="45954"/>
                    <a:pt x="127864" y="45009"/>
                    <a:pt x="137160" y="41910"/>
                  </a:cubicBezTo>
                  <a:cubicBezTo>
                    <a:pt x="140970" y="38100"/>
                    <a:pt x="143880" y="33097"/>
                    <a:pt x="148590" y="30480"/>
                  </a:cubicBezTo>
                  <a:cubicBezTo>
                    <a:pt x="182880" y="11430"/>
                    <a:pt x="160020" y="30480"/>
                    <a:pt x="182880" y="19050"/>
                  </a:cubicBezTo>
                  <a:cubicBezTo>
                    <a:pt x="187960" y="16510"/>
                    <a:pt x="192900" y="13667"/>
                    <a:pt x="198120" y="11430"/>
                  </a:cubicBezTo>
                  <a:cubicBezTo>
                    <a:pt x="207255" y="7515"/>
                    <a:pt x="215123" y="6572"/>
                    <a:pt x="224790" y="3810"/>
                  </a:cubicBezTo>
                  <a:cubicBezTo>
                    <a:pt x="228652" y="2707"/>
                    <a:pt x="232410" y="1270"/>
                    <a:pt x="236220" y="0"/>
                  </a:cubicBezTo>
                  <a:cubicBezTo>
                    <a:pt x="254000" y="1270"/>
                    <a:pt x="272267" y="-513"/>
                    <a:pt x="289560" y="3810"/>
                  </a:cubicBezTo>
                  <a:cubicBezTo>
                    <a:pt x="295418" y="5274"/>
                    <a:pt x="299232" y="22567"/>
                    <a:pt x="300990" y="26670"/>
                  </a:cubicBezTo>
                  <a:cubicBezTo>
                    <a:pt x="303227" y="31890"/>
                    <a:pt x="306501" y="36637"/>
                    <a:pt x="308610" y="41910"/>
                  </a:cubicBezTo>
                  <a:cubicBezTo>
                    <a:pt x="311593" y="49368"/>
                    <a:pt x="313690" y="57150"/>
                    <a:pt x="316230" y="64770"/>
                  </a:cubicBezTo>
                  <a:cubicBezTo>
                    <a:pt x="317500" y="68580"/>
                    <a:pt x="317812" y="72858"/>
                    <a:pt x="320040" y="76200"/>
                  </a:cubicBezTo>
                  <a:cubicBezTo>
                    <a:pt x="336276" y="100554"/>
                    <a:pt x="343535" y="93980"/>
                    <a:pt x="323850" y="99060"/>
                  </a:cubicBezTo>
                  <a:close/>
                </a:path>
              </a:pathLst>
            </a:custGeom>
            <a:solidFill>
              <a:srgbClr val="2D1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12" name="הסבר אליפטי 11"/>
          <p:cNvSpPr/>
          <p:nvPr/>
        </p:nvSpPr>
        <p:spPr>
          <a:xfrm>
            <a:off x="8822938" y="3225880"/>
            <a:ext cx="1750045" cy="1218434"/>
          </a:xfrm>
          <a:prstGeom prst="wedgeEllipseCallout">
            <a:avLst>
              <a:gd name="adj1" fmla="val -28534"/>
              <a:gd name="adj2" fmla="val 6151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תתרחק פושע מתועב!</a:t>
            </a:r>
            <a:endParaRPr lang="he-IL" dirty="0">
              <a:solidFill>
                <a:sysClr val="windowText" lastClr="000000"/>
              </a:solidFill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5"/>
          <a:srcRect b="-3430"/>
          <a:stretch/>
        </p:blipFill>
        <p:spPr>
          <a:xfrm rot="801447" flipH="1">
            <a:off x="10632880" y="3711625"/>
            <a:ext cx="3195847" cy="3765177"/>
          </a:xfrm>
          <a:prstGeom prst="rect">
            <a:avLst/>
          </a:prstGeom>
        </p:spPr>
      </p:pic>
      <p:sp>
        <p:nvSpPr>
          <p:cNvPr id="13" name="הסבר אליפטי 12"/>
          <p:cNvSpPr/>
          <p:nvPr/>
        </p:nvSpPr>
        <p:spPr>
          <a:xfrm>
            <a:off x="9627596" y="5425991"/>
            <a:ext cx="1634874" cy="1328135"/>
          </a:xfrm>
          <a:prstGeom prst="wedgeEllipseCallout">
            <a:avLst>
              <a:gd name="adj1" fmla="val 60686"/>
              <a:gd name="adj2" fmla="val -1101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גיבורים?! אוי לא! בבקשה אל תפגעו בי!</a:t>
            </a:r>
            <a:endParaRPr lang="he-IL" dirty="0">
              <a:solidFill>
                <a:sysClr val="windowText" lastClr="000000"/>
              </a:solidFill>
            </a:endParaRPr>
          </a:p>
        </p:txBody>
      </p:sp>
      <p:sp>
        <p:nvSpPr>
          <p:cNvPr id="8" name="צורה חופשית 7"/>
          <p:cNvSpPr/>
          <p:nvPr/>
        </p:nvSpPr>
        <p:spPr>
          <a:xfrm>
            <a:off x="11607668" y="6050201"/>
            <a:ext cx="289008" cy="127921"/>
          </a:xfrm>
          <a:custGeom>
            <a:avLst/>
            <a:gdLst>
              <a:gd name="connsiteX0" fmla="*/ 0 w 289008"/>
              <a:gd name="connsiteY0" fmla="*/ 0 h 127921"/>
              <a:gd name="connsiteX1" fmla="*/ 33165 w 289008"/>
              <a:gd name="connsiteY1" fmla="*/ 18951 h 127921"/>
              <a:gd name="connsiteX2" fmla="*/ 52116 w 289008"/>
              <a:gd name="connsiteY2" fmla="*/ 23689 h 127921"/>
              <a:gd name="connsiteX3" fmla="*/ 118446 w 289008"/>
              <a:gd name="connsiteY3" fmla="*/ 33165 h 127921"/>
              <a:gd name="connsiteX4" fmla="*/ 184776 w 289008"/>
              <a:gd name="connsiteY4" fmla="*/ 42640 h 127921"/>
              <a:gd name="connsiteX5" fmla="*/ 222678 w 289008"/>
              <a:gd name="connsiteY5" fmla="*/ 52116 h 127921"/>
              <a:gd name="connsiteX6" fmla="*/ 289008 w 289008"/>
              <a:gd name="connsiteY6" fmla="*/ 66330 h 127921"/>
              <a:gd name="connsiteX7" fmla="*/ 279532 w 289008"/>
              <a:gd name="connsiteY7" fmla="*/ 85281 h 127921"/>
              <a:gd name="connsiteX8" fmla="*/ 265319 w 289008"/>
              <a:gd name="connsiteY8" fmla="*/ 94757 h 127921"/>
              <a:gd name="connsiteX9" fmla="*/ 241629 w 289008"/>
              <a:gd name="connsiteY9" fmla="*/ 108970 h 127921"/>
              <a:gd name="connsiteX10" fmla="*/ 227416 w 289008"/>
              <a:gd name="connsiteY10" fmla="*/ 118446 h 127921"/>
              <a:gd name="connsiteX11" fmla="*/ 194251 w 289008"/>
              <a:gd name="connsiteY11" fmla="*/ 127921 h 127921"/>
              <a:gd name="connsiteX12" fmla="*/ 99495 w 289008"/>
              <a:gd name="connsiteY12" fmla="*/ 123183 h 127921"/>
              <a:gd name="connsiteX13" fmla="*/ 66330 w 289008"/>
              <a:gd name="connsiteY13" fmla="*/ 99494 h 127921"/>
              <a:gd name="connsiteX14" fmla="*/ 56854 w 289008"/>
              <a:gd name="connsiteY14" fmla="*/ 85281 h 127921"/>
              <a:gd name="connsiteX15" fmla="*/ 42641 w 289008"/>
              <a:gd name="connsiteY15" fmla="*/ 71067 h 127921"/>
              <a:gd name="connsiteX16" fmla="*/ 33165 w 289008"/>
              <a:gd name="connsiteY16" fmla="*/ 42640 h 127921"/>
              <a:gd name="connsiteX17" fmla="*/ 28427 w 289008"/>
              <a:gd name="connsiteY17" fmla="*/ 28427 h 127921"/>
              <a:gd name="connsiteX18" fmla="*/ 0 w 289008"/>
              <a:gd name="connsiteY18" fmla="*/ 0 h 12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008" h="127921">
                <a:moveTo>
                  <a:pt x="0" y="0"/>
                </a:moveTo>
                <a:cubicBezTo>
                  <a:pt x="11055" y="6317"/>
                  <a:pt x="21574" y="13682"/>
                  <a:pt x="33165" y="18951"/>
                </a:cubicBezTo>
                <a:cubicBezTo>
                  <a:pt x="39093" y="21645"/>
                  <a:pt x="45693" y="22618"/>
                  <a:pt x="52116" y="23689"/>
                </a:cubicBezTo>
                <a:cubicBezTo>
                  <a:pt x="74147" y="27361"/>
                  <a:pt x="96359" y="29852"/>
                  <a:pt x="118446" y="33165"/>
                </a:cubicBezTo>
                <a:cubicBezTo>
                  <a:pt x="186728" y="43408"/>
                  <a:pt x="101162" y="32190"/>
                  <a:pt x="184776" y="42640"/>
                </a:cubicBezTo>
                <a:cubicBezTo>
                  <a:pt x="197410" y="45799"/>
                  <a:pt x="209832" y="49975"/>
                  <a:pt x="222678" y="52116"/>
                </a:cubicBezTo>
                <a:cubicBezTo>
                  <a:pt x="263951" y="58995"/>
                  <a:pt x="241785" y="54524"/>
                  <a:pt x="289008" y="66330"/>
                </a:cubicBezTo>
                <a:cubicBezTo>
                  <a:pt x="285849" y="72647"/>
                  <a:pt x="284053" y="79855"/>
                  <a:pt x="279532" y="85281"/>
                </a:cubicBezTo>
                <a:cubicBezTo>
                  <a:pt x="275887" y="89655"/>
                  <a:pt x="270148" y="91739"/>
                  <a:pt x="265319" y="94757"/>
                </a:cubicBezTo>
                <a:cubicBezTo>
                  <a:pt x="257510" y="99638"/>
                  <a:pt x="249438" y="104089"/>
                  <a:pt x="241629" y="108970"/>
                </a:cubicBezTo>
                <a:cubicBezTo>
                  <a:pt x="236800" y="111988"/>
                  <a:pt x="232509" y="115900"/>
                  <a:pt x="227416" y="118446"/>
                </a:cubicBezTo>
                <a:cubicBezTo>
                  <a:pt x="220625" y="121841"/>
                  <a:pt x="200315" y="126405"/>
                  <a:pt x="194251" y="127921"/>
                </a:cubicBezTo>
                <a:cubicBezTo>
                  <a:pt x="162666" y="126342"/>
                  <a:pt x="130876" y="127105"/>
                  <a:pt x="99495" y="123183"/>
                </a:cubicBezTo>
                <a:cubicBezTo>
                  <a:pt x="87016" y="121623"/>
                  <a:pt x="73711" y="108351"/>
                  <a:pt x="66330" y="99494"/>
                </a:cubicBezTo>
                <a:cubicBezTo>
                  <a:pt x="62685" y="95120"/>
                  <a:pt x="60499" y="89655"/>
                  <a:pt x="56854" y="85281"/>
                </a:cubicBezTo>
                <a:cubicBezTo>
                  <a:pt x="52565" y="80134"/>
                  <a:pt x="47379" y="75805"/>
                  <a:pt x="42641" y="71067"/>
                </a:cubicBezTo>
                <a:lnTo>
                  <a:pt x="33165" y="42640"/>
                </a:lnTo>
                <a:cubicBezTo>
                  <a:pt x="31586" y="37902"/>
                  <a:pt x="32894" y="30661"/>
                  <a:pt x="28427" y="28427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צורה חופשית 15"/>
          <p:cNvSpPr/>
          <p:nvPr/>
        </p:nvSpPr>
        <p:spPr>
          <a:xfrm>
            <a:off x="12005472" y="5410595"/>
            <a:ext cx="265492" cy="118445"/>
          </a:xfrm>
          <a:custGeom>
            <a:avLst/>
            <a:gdLst>
              <a:gd name="connsiteX0" fmla="*/ 174 w 265492"/>
              <a:gd name="connsiteY0" fmla="*/ 118445 h 118445"/>
              <a:gd name="connsiteX1" fmla="*/ 19125 w 265492"/>
              <a:gd name="connsiteY1" fmla="*/ 90018 h 118445"/>
              <a:gd name="connsiteX2" fmla="*/ 33338 w 265492"/>
              <a:gd name="connsiteY2" fmla="*/ 85281 h 118445"/>
              <a:gd name="connsiteX3" fmla="*/ 52290 w 265492"/>
              <a:gd name="connsiteY3" fmla="*/ 75805 h 118445"/>
              <a:gd name="connsiteX4" fmla="*/ 80717 w 265492"/>
              <a:gd name="connsiteY4" fmla="*/ 66329 h 118445"/>
              <a:gd name="connsiteX5" fmla="*/ 113881 w 265492"/>
              <a:gd name="connsiteY5" fmla="*/ 56854 h 118445"/>
              <a:gd name="connsiteX6" fmla="*/ 265492 w 265492"/>
              <a:gd name="connsiteY6" fmla="*/ 52116 h 118445"/>
              <a:gd name="connsiteX7" fmla="*/ 246540 w 265492"/>
              <a:gd name="connsiteY7" fmla="*/ 23689 h 118445"/>
              <a:gd name="connsiteX8" fmla="*/ 213376 w 265492"/>
              <a:gd name="connsiteY8" fmla="*/ 0 h 118445"/>
              <a:gd name="connsiteX9" fmla="*/ 123357 w 265492"/>
              <a:gd name="connsiteY9" fmla="*/ 4738 h 118445"/>
              <a:gd name="connsiteX10" fmla="*/ 109144 w 265492"/>
              <a:gd name="connsiteY10" fmla="*/ 9475 h 118445"/>
              <a:gd name="connsiteX11" fmla="*/ 85454 w 265492"/>
              <a:gd name="connsiteY11" fmla="*/ 28427 h 118445"/>
              <a:gd name="connsiteX12" fmla="*/ 42814 w 265492"/>
              <a:gd name="connsiteY12" fmla="*/ 56854 h 118445"/>
              <a:gd name="connsiteX13" fmla="*/ 28601 w 265492"/>
              <a:gd name="connsiteY13" fmla="*/ 66329 h 118445"/>
              <a:gd name="connsiteX14" fmla="*/ 9649 w 265492"/>
              <a:gd name="connsiteY14" fmla="*/ 90018 h 118445"/>
              <a:gd name="connsiteX15" fmla="*/ 174 w 265492"/>
              <a:gd name="connsiteY15" fmla="*/ 118445 h 1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492" h="118445">
                <a:moveTo>
                  <a:pt x="174" y="118445"/>
                </a:moveTo>
                <a:cubicBezTo>
                  <a:pt x="1753" y="118445"/>
                  <a:pt x="11072" y="98071"/>
                  <a:pt x="19125" y="90018"/>
                </a:cubicBezTo>
                <a:cubicBezTo>
                  <a:pt x="22656" y="86487"/>
                  <a:pt x="28748" y="87248"/>
                  <a:pt x="33338" y="85281"/>
                </a:cubicBezTo>
                <a:cubicBezTo>
                  <a:pt x="39830" y="82499"/>
                  <a:pt x="45732" y="78428"/>
                  <a:pt x="52290" y="75805"/>
                </a:cubicBezTo>
                <a:cubicBezTo>
                  <a:pt x="61564" y="72095"/>
                  <a:pt x="71241" y="69487"/>
                  <a:pt x="80717" y="66329"/>
                </a:cubicBezTo>
                <a:cubicBezTo>
                  <a:pt x="88328" y="63792"/>
                  <a:pt x="106748" y="57250"/>
                  <a:pt x="113881" y="56854"/>
                </a:cubicBezTo>
                <a:cubicBezTo>
                  <a:pt x="164365" y="54049"/>
                  <a:pt x="214955" y="53695"/>
                  <a:pt x="265492" y="52116"/>
                </a:cubicBezTo>
                <a:cubicBezTo>
                  <a:pt x="259175" y="42640"/>
                  <a:pt x="256726" y="28782"/>
                  <a:pt x="246540" y="23689"/>
                </a:cubicBezTo>
                <a:cubicBezTo>
                  <a:pt x="221596" y="11217"/>
                  <a:pt x="232583" y="19207"/>
                  <a:pt x="213376" y="0"/>
                </a:cubicBezTo>
                <a:cubicBezTo>
                  <a:pt x="183370" y="1579"/>
                  <a:pt x="153281" y="2018"/>
                  <a:pt x="123357" y="4738"/>
                </a:cubicBezTo>
                <a:cubicBezTo>
                  <a:pt x="118384" y="5190"/>
                  <a:pt x="113044" y="6355"/>
                  <a:pt x="109144" y="9475"/>
                </a:cubicBezTo>
                <a:cubicBezTo>
                  <a:pt x="41497" y="63592"/>
                  <a:pt x="153660" y="-9464"/>
                  <a:pt x="85454" y="28427"/>
                </a:cubicBezTo>
                <a:cubicBezTo>
                  <a:pt x="85432" y="28439"/>
                  <a:pt x="49931" y="52109"/>
                  <a:pt x="42814" y="56854"/>
                </a:cubicBezTo>
                <a:lnTo>
                  <a:pt x="28601" y="66329"/>
                </a:lnTo>
                <a:cubicBezTo>
                  <a:pt x="23136" y="82723"/>
                  <a:pt x="26794" y="81446"/>
                  <a:pt x="9649" y="90018"/>
                </a:cubicBezTo>
                <a:cubicBezTo>
                  <a:pt x="8236" y="90724"/>
                  <a:pt x="-1405" y="118445"/>
                  <a:pt x="174" y="118445"/>
                </a:cubicBezTo>
                <a:close/>
              </a:path>
            </a:pathLst>
          </a:custGeom>
          <a:solidFill>
            <a:srgbClr val="D17D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7" name="צורה חופשית 16"/>
          <p:cNvSpPr/>
          <p:nvPr/>
        </p:nvSpPr>
        <p:spPr>
          <a:xfrm rot="20169017" flipH="1">
            <a:off x="11480733" y="5289725"/>
            <a:ext cx="265492" cy="118445"/>
          </a:xfrm>
          <a:custGeom>
            <a:avLst/>
            <a:gdLst>
              <a:gd name="connsiteX0" fmla="*/ 174 w 265492"/>
              <a:gd name="connsiteY0" fmla="*/ 118445 h 118445"/>
              <a:gd name="connsiteX1" fmla="*/ 19125 w 265492"/>
              <a:gd name="connsiteY1" fmla="*/ 90018 h 118445"/>
              <a:gd name="connsiteX2" fmla="*/ 33338 w 265492"/>
              <a:gd name="connsiteY2" fmla="*/ 85281 h 118445"/>
              <a:gd name="connsiteX3" fmla="*/ 52290 w 265492"/>
              <a:gd name="connsiteY3" fmla="*/ 75805 h 118445"/>
              <a:gd name="connsiteX4" fmla="*/ 80717 w 265492"/>
              <a:gd name="connsiteY4" fmla="*/ 66329 h 118445"/>
              <a:gd name="connsiteX5" fmla="*/ 113881 w 265492"/>
              <a:gd name="connsiteY5" fmla="*/ 56854 h 118445"/>
              <a:gd name="connsiteX6" fmla="*/ 265492 w 265492"/>
              <a:gd name="connsiteY6" fmla="*/ 52116 h 118445"/>
              <a:gd name="connsiteX7" fmla="*/ 246540 w 265492"/>
              <a:gd name="connsiteY7" fmla="*/ 23689 h 118445"/>
              <a:gd name="connsiteX8" fmla="*/ 213376 w 265492"/>
              <a:gd name="connsiteY8" fmla="*/ 0 h 118445"/>
              <a:gd name="connsiteX9" fmla="*/ 123357 w 265492"/>
              <a:gd name="connsiteY9" fmla="*/ 4738 h 118445"/>
              <a:gd name="connsiteX10" fmla="*/ 109144 w 265492"/>
              <a:gd name="connsiteY10" fmla="*/ 9475 h 118445"/>
              <a:gd name="connsiteX11" fmla="*/ 85454 w 265492"/>
              <a:gd name="connsiteY11" fmla="*/ 28427 h 118445"/>
              <a:gd name="connsiteX12" fmla="*/ 42814 w 265492"/>
              <a:gd name="connsiteY12" fmla="*/ 56854 h 118445"/>
              <a:gd name="connsiteX13" fmla="*/ 28601 w 265492"/>
              <a:gd name="connsiteY13" fmla="*/ 66329 h 118445"/>
              <a:gd name="connsiteX14" fmla="*/ 9649 w 265492"/>
              <a:gd name="connsiteY14" fmla="*/ 90018 h 118445"/>
              <a:gd name="connsiteX15" fmla="*/ 174 w 265492"/>
              <a:gd name="connsiteY15" fmla="*/ 118445 h 11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492" h="118445">
                <a:moveTo>
                  <a:pt x="174" y="118445"/>
                </a:moveTo>
                <a:cubicBezTo>
                  <a:pt x="1753" y="118445"/>
                  <a:pt x="11072" y="98071"/>
                  <a:pt x="19125" y="90018"/>
                </a:cubicBezTo>
                <a:cubicBezTo>
                  <a:pt x="22656" y="86487"/>
                  <a:pt x="28748" y="87248"/>
                  <a:pt x="33338" y="85281"/>
                </a:cubicBezTo>
                <a:cubicBezTo>
                  <a:pt x="39830" y="82499"/>
                  <a:pt x="45732" y="78428"/>
                  <a:pt x="52290" y="75805"/>
                </a:cubicBezTo>
                <a:cubicBezTo>
                  <a:pt x="61564" y="72095"/>
                  <a:pt x="71241" y="69487"/>
                  <a:pt x="80717" y="66329"/>
                </a:cubicBezTo>
                <a:cubicBezTo>
                  <a:pt x="88328" y="63792"/>
                  <a:pt x="106748" y="57250"/>
                  <a:pt x="113881" y="56854"/>
                </a:cubicBezTo>
                <a:cubicBezTo>
                  <a:pt x="164365" y="54049"/>
                  <a:pt x="214955" y="53695"/>
                  <a:pt x="265492" y="52116"/>
                </a:cubicBezTo>
                <a:cubicBezTo>
                  <a:pt x="259175" y="42640"/>
                  <a:pt x="256726" y="28782"/>
                  <a:pt x="246540" y="23689"/>
                </a:cubicBezTo>
                <a:cubicBezTo>
                  <a:pt x="221596" y="11217"/>
                  <a:pt x="232583" y="19207"/>
                  <a:pt x="213376" y="0"/>
                </a:cubicBezTo>
                <a:cubicBezTo>
                  <a:pt x="183370" y="1579"/>
                  <a:pt x="153281" y="2018"/>
                  <a:pt x="123357" y="4738"/>
                </a:cubicBezTo>
                <a:cubicBezTo>
                  <a:pt x="118384" y="5190"/>
                  <a:pt x="113044" y="6355"/>
                  <a:pt x="109144" y="9475"/>
                </a:cubicBezTo>
                <a:cubicBezTo>
                  <a:pt x="41497" y="63592"/>
                  <a:pt x="153660" y="-9464"/>
                  <a:pt x="85454" y="28427"/>
                </a:cubicBezTo>
                <a:cubicBezTo>
                  <a:pt x="85432" y="28439"/>
                  <a:pt x="49931" y="52109"/>
                  <a:pt x="42814" y="56854"/>
                </a:cubicBezTo>
                <a:lnTo>
                  <a:pt x="28601" y="66329"/>
                </a:lnTo>
                <a:cubicBezTo>
                  <a:pt x="23136" y="82723"/>
                  <a:pt x="26794" y="81446"/>
                  <a:pt x="9649" y="90018"/>
                </a:cubicBezTo>
                <a:cubicBezTo>
                  <a:pt x="8236" y="90724"/>
                  <a:pt x="-1405" y="118445"/>
                  <a:pt x="174" y="118445"/>
                </a:cubicBezTo>
                <a:close/>
              </a:path>
            </a:pathLst>
          </a:custGeom>
          <a:solidFill>
            <a:srgbClr val="D17D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6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t="5241" r="15725" b="53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008" y="4179290"/>
            <a:ext cx="3018208" cy="2829850"/>
          </a:xfrm>
          <a:prstGeom prst="rect">
            <a:avLst/>
          </a:prstGeom>
        </p:spPr>
      </p:pic>
      <p:sp>
        <p:nvSpPr>
          <p:cNvPr id="5" name="צורה חופשית 4"/>
          <p:cNvSpPr/>
          <p:nvPr/>
        </p:nvSpPr>
        <p:spPr>
          <a:xfrm rot="693882">
            <a:off x="6891932" y="5550688"/>
            <a:ext cx="610360" cy="181385"/>
          </a:xfrm>
          <a:custGeom>
            <a:avLst/>
            <a:gdLst>
              <a:gd name="connsiteX0" fmla="*/ 53 w 610360"/>
              <a:gd name="connsiteY0" fmla="*/ 116615 h 181385"/>
              <a:gd name="connsiteX1" fmla="*/ 30533 w 610360"/>
              <a:gd name="connsiteY1" fmla="*/ 139475 h 181385"/>
              <a:gd name="connsiteX2" fmla="*/ 57203 w 610360"/>
              <a:gd name="connsiteY2" fmla="*/ 147095 h 181385"/>
              <a:gd name="connsiteX3" fmla="*/ 68633 w 610360"/>
              <a:gd name="connsiteY3" fmla="*/ 150905 h 181385"/>
              <a:gd name="connsiteX4" fmla="*/ 102923 w 610360"/>
              <a:gd name="connsiteY4" fmla="*/ 158525 h 181385"/>
              <a:gd name="connsiteX5" fmla="*/ 129593 w 610360"/>
              <a:gd name="connsiteY5" fmla="*/ 162335 h 181385"/>
              <a:gd name="connsiteX6" fmla="*/ 144833 w 610360"/>
              <a:gd name="connsiteY6" fmla="*/ 166145 h 181385"/>
              <a:gd name="connsiteX7" fmla="*/ 167693 w 610360"/>
              <a:gd name="connsiteY7" fmla="*/ 169955 h 181385"/>
              <a:gd name="connsiteX8" fmla="*/ 182933 w 610360"/>
              <a:gd name="connsiteY8" fmla="*/ 173765 h 181385"/>
              <a:gd name="connsiteX9" fmla="*/ 262943 w 610360"/>
              <a:gd name="connsiteY9" fmla="*/ 181385 h 181385"/>
              <a:gd name="connsiteX10" fmla="*/ 422963 w 610360"/>
              <a:gd name="connsiteY10" fmla="*/ 177575 h 181385"/>
              <a:gd name="connsiteX11" fmla="*/ 434393 w 610360"/>
              <a:gd name="connsiteY11" fmla="*/ 173765 h 181385"/>
              <a:gd name="connsiteX12" fmla="*/ 449633 w 610360"/>
              <a:gd name="connsiteY12" fmla="*/ 169955 h 181385"/>
              <a:gd name="connsiteX13" fmla="*/ 461063 w 610360"/>
              <a:gd name="connsiteY13" fmla="*/ 162335 h 181385"/>
              <a:gd name="connsiteX14" fmla="*/ 491543 w 610360"/>
              <a:gd name="connsiteY14" fmla="*/ 154715 h 181385"/>
              <a:gd name="connsiteX15" fmla="*/ 506783 w 610360"/>
              <a:gd name="connsiteY15" fmla="*/ 147095 h 181385"/>
              <a:gd name="connsiteX16" fmla="*/ 522023 w 610360"/>
              <a:gd name="connsiteY16" fmla="*/ 135665 h 181385"/>
              <a:gd name="connsiteX17" fmla="*/ 537263 w 610360"/>
              <a:gd name="connsiteY17" fmla="*/ 131855 h 181385"/>
              <a:gd name="connsiteX18" fmla="*/ 552503 w 610360"/>
              <a:gd name="connsiteY18" fmla="*/ 120425 h 181385"/>
              <a:gd name="connsiteX19" fmla="*/ 563933 w 610360"/>
              <a:gd name="connsiteY19" fmla="*/ 116615 h 181385"/>
              <a:gd name="connsiteX20" fmla="*/ 571553 w 610360"/>
              <a:gd name="connsiteY20" fmla="*/ 105185 h 181385"/>
              <a:gd name="connsiteX21" fmla="*/ 594413 w 610360"/>
              <a:gd name="connsiteY21" fmla="*/ 78515 h 181385"/>
              <a:gd name="connsiteX22" fmla="*/ 605843 w 610360"/>
              <a:gd name="connsiteY22" fmla="*/ 51845 h 181385"/>
              <a:gd name="connsiteX23" fmla="*/ 609653 w 610360"/>
              <a:gd name="connsiteY23" fmla="*/ 36605 h 181385"/>
              <a:gd name="connsiteX24" fmla="*/ 605843 w 610360"/>
              <a:gd name="connsiteY24" fmla="*/ 2315 h 181385"/>
              <a:gd name="connsiteX25" fmla="*/ 579173 w 610360"/>
              <a:gd name="connsiteY25" fmla="*/ 6125 h 181385"/>
              <a:gd name="connsiteX26" fmla="*/ 552503 w 610360"/>
              <a:gd name="connsiteY26" fmla="*/ 13745 h 181385"/>
              <a:gd name="connsiteX27" fmla="*/ 506783 w 610360"/>
              <a:gd name="connsiteY27" fmla="*/ 25175 h 181385"/>
              <a:gd name="connsiteX28" fmla="*/ 491543 w 610360"/>
              <a:gd name="connsiteY28" fmla="*/ 28985 h 181385"/>
              <a:gd name="connsiteX29" fmla="*/ 476303 w 610360"/>
              <a:gd name="connsiteY29" fmla="*/ 32795 h 181385"/>
              <a:gd name="connsiteX30" fmla="*/ 445823 w 610360"/>
              <a:gd name="connsiteY30" fmla="*/ 36605 h 181385"/>
              <a:gd name="connsiteX31" fmla="*/ 358193 w 610360"/>
              <a:gd name="connsiteY31" fmla="*/ 48035 h 181385"/>
              <a:gd name="connsiteX32" fmla="*/ 293423 w 610360"/>
              <a:gd name="connsiteY32" fmla="*/ 51845 h 181385"/>
              <a:gd name="connsiteX33" fmla="*/ 232463 w 610360"/>
              <a:gd name="connsiteY33" fmla="*/ 59465 h 181385"/>
              <a:gd name="connsiteX34" fmla="*/ 201983 w 610360"/>
              <a:gd name="connsiteY34" fmla="*/ 63275 h 181385"/>
              <a:gd name="connsiteX35" fmla="*/ 152453 w 610360"/>
              <a:gd name="connsiteY35" fmla="*/ 70895 h 181385"/>
              <a:gd name="connsiteX36" fmla="*/ 114353 w 610360"/>
              <a:gd name="connsiteY36" fmla="*/ 74705 h 181385"/>
              <a:gd name="connsiteX37" fmla="*/ 80063 w 610360"/>
              <a:gd name="connsiteY37" fmla="*/ 82325 h 181385"/>
              <a:gd name="connsiteX38" fmla="*/ 49583 w 610360"/>
              <a:gd name="connsiteY38" fmla="*/ 89945 h 181385"/>
              <a:gd name="connsiteX39" fmla="*/ 22913 w 610360"/>
              <a:gd name="connsiteY39" fmla="*/ 97565 h 181385"/>
              <a:gd name="connsiteX40" fmla="*/ 53 w 610360"/>
              <a:gd name="connsiteY40" fmla="*/ 116615 h 18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0360" h="181385">
                <a:moveTo>
                  <a:pt x="53" y="116615"/>
                </a:moveTo>
                <a:cubicBezTo>
                  <a:pt x="1323" y="123600"/>
                  <a:pt x="22446" y="135431"/>
                  <a:pt x="30533" y="139475"/>
                </a:cubicBezTo>
                <a:cubicBezTo>
                  <a:pt x="36623" y="142520"/>
                  <a:pt x="51506" y="145467"/>
                  <a:pt x="57203" y="147095"/>
                </a:cubicBezTo>
                <a:cubicBezTo>
                  <a:pt x="61065" y="148198"/>
                  <a:pt x="64771" y="149802"/>
                  <a:pt x="68633" y="150905"/>
                </a:cubicBezTo>
                <a:cubicBezTo>
                  <a:pt x="78223" y="153645"/>
                  <a:pt x="93495" y="156954"/>
                  <a:pt x="102923" y="158525"/>
                </a:cubicBezTo>
                <a:cubicBezTo>
                  <a:pt x="111781" y="160001"/>
                  <a:pt x="120758" y="160729"/>
                  <a:pt x="129593" y="162335"/>
                </a:cubicBezTo>
                <a:cubicBezTo>
                  <a:pt x="134745" y="163272"/>
                  <a:pt x="139698" y="165118"/>
                  <a:pt x="144833" y="166145"/>
                </a:cubicBezTo>
                <a:cubicBezTo>
                  <a:pt x="152408" y="167660"/>
                  <a:pt x="160118" y="168440"/>
                  <a:pt x="167693" y="169955"/>
                </a:cubicBezTo>
                <a:cubicBezTo>
                  <a:pt x="172828" y="170982"/>
                  <a:pt x="177734" y="173141"/>
                  <a:pt x="182933" y="173765"/>
                </a:cubicBezTo>
                <a:cubicBezTo>
                  <a:pt x="209533" y="176957"/>
                  <a:pt x="262943" y="181385"/>
                  <a:pt x="262943" y="181385"/>
                </a:cubicBezTo>
                <a:cubicBezTo>
                  <a:pt x="316283" y="180115"/>
                  <a:pt x="369661" y="179944"/>
                  <a:pt x="422963" y="177575"/>
                </a:cubicBezTo>
                <a:cubicBezTo>
                  <a:pt x="426975" y="177397"/>
                  <a:pt x="430531" y="174868"/>
                  <a:pt x="434393" y="173765"/>
                </a:cubicBezTo>
                <a:cubicBezTo>
                  <a:pt x="439428" y="172326"/>
                  <a:pt x="444553" y="171225"/>
                  <a:pt x="449633" y="169955"/>
                </a:cubicBezTo>
                <a:cubicBezTo>
                  <a:pt x="453443" y="167415"/>
                  <a:pt x="456967" y="164383"/>
                  <a:pt x="461063" y="162335"/>
                </a:cubicBezTo>
                <a:cubicBezTo>
                  <a:pt x="468873" y="158430"/>
                  <a:pt x="484297" y="156164"/>
                  <a:pt x="491543" y="154715"/>
                </a:cubicBezTo>
                <a:cubicBezTo>
                  <a:pt x="496623" y="152175"/>
                  <a:pt x="501967" y="150105"/>
                  <a:pt x="506783" y="147095"/>
                </a:cubicBezTo>
                <a:cubicBezTo>
                  <a:pt x="512168" y="143730"/>
                  <a:pt x="516343" y="138505"/>
                  <a:pt x="522023" y="135665"/>
                </a:cubicBezTo>
                <a:cubicBezTo>
                  <a:pt x="526707" y="133323"/>
                  <a:pt x="532183" y="133125"/>
                  <a:pt x="537263" y="131855"/>
                </a:cubicBezTo>
                <a:cubicBezTo>
                  <a:pt x="542343" y="128045"/>
                  <a:pt x="546990" y="123575"/>
                  <a:pt x="552503" y="120425"/>
                </a:cubicBezTo>
                <a:cubicBezTo>
                  <a:pt x="555990" y="118432"/>
                  <a:pt x="560797" y="119124"/>
                  <a:pt x="563933" y="116615"/>
                </a:cubicBezTo>
                <a:cubicBezTo>
                  <a:pt x="567509" y="113754"/>
                  <a:pt x="568622" y="108703"/>
                  <a:pt x="571553" y="105185"/>
                </a:cubicBezTo>
                <a:cubicBezTo>
                  <a:pt x="587139" y="86482"/>
                  <a:pt x="580144" y="101345"/>
                  <a:pt x="594413" y="78515"/>
                </a:cubicBezTo>
                <a:cubicBezTo>
                  <a:pt x="599760" y="69959"/>
                  <a:pt x="603114" y="61397"/>
                  <a:pt x="605843" y="51845"/>
                </a:cubicBezTo>
                <a:cubicBezTo>
                  <a:pt x="607282" y="46810"/>
                  <a:pt x="608383" y="41685"/>
                  <a:pt x="609653" y="36605"/>
                </a:cubicBezTo>
                <a:cubicBezTo>
                  <a:pt x="608383" y="25175"/>
                  <a:pt x="613975" y="10447"/>
                  <a:pt x="605843" y="2315"/>
                </a:cubicBezTo>
                <a:cubicBezTo>
                  <a:pt x="599493" y="-4035"/>
                  <a:pt x="588008" y="4519"/>
                  <a:pt x="579173" y="6125"/>
                </a:cubicBezTo>
                <a:cubicBezTo>
                  <a:pt x="560136" y="9586"/>
                  <a:pt x="568825" y="9294"/>
                  <a:pt x="552503" y="13745"/>
                </a:cubicBezTo>
                <a:lnTo>
                  <a:pt x="506783" y="25175"/>
                </a:lnTo>
                <a:lnTo>
                  <a:pt x="491543" y="28985"/>
                </a:lnTo>
                <a:cubicBezTo>
                  <a:pt x="486463" y="30255"/>
                  <a:pt x="481499" y="32146"/>
                  <a:pt x="476303" y="32795"/>
                </a:cubicBezTo>
                <a:lnTo>
                  <a:pt x="445823" y="36605"/>
                </a:lnTo>
                <a:cubicBezTo>
                  <a:pt x="420863" y="40009"/>
                  <a:pt x="384872" y="45983"/>
                  <a:pt x="358193" y="48035"/>
                </a:cubicBezTo>
                <a:cubicBezTo>
                  <a:pt x="336629" y="49694"/>
                  <a:pt x="314991" y="50247"/>
                  <a:pt x="293423" y="51845"/>
                </a:cubicBezTo>
                <a:cubicBezTo>
                  <a:pt x="244620" y="55460"/>
                  <a:pt x="269738" y="54140"/>
                  <a:pt x="232463" y="59465"/>
                </a:cubicBezTo>
                <a:cubicBezTo>
                  <a:pt x="222327" y="60913"/>
                  <a:pt x="212119" y="61827"/>
                  <a:pt x="201983" y="63275"/>
                </a:cubicBezTo>
                <a:cubicBezTo>
                  <a:pt x="169830" y="67868"/>
                  <a:pt x="187276" y="66798"/>
                  <a:pt x="152453" y="70895"/>
                </a:cubicBezTo>
                <a:cubicBezTo>
                  <a:pt x="139777" y="72386"/>
                  <a:pt x="127004" y="73018"/>
                  <a:pt x="114353" y="74705"/>
                </a:cubicBezTo>
                <a:cubicBezTo>
                  <a:pt x="99989" y="76620"/>
                  <a:pt x="93644" y="79307"/>
                  <a:pt x="80063" y="82325"/>
                </a:cubicBezTo>
                <a:cubicBezTo>
                  <a:pt x="27777" y="93944"/>
                  <a:pt x="85326" y="79733"/>
                  <a:pt x="49583" y="89945"/>
                </a:cubicBezTo>
                <a:cubicBezTo>
                  <a:pt x="48162" y="90351"/>
                  <a:pt x="25724" y="95457"/>
                  <a:pt x="22913" y="97565"/>
                </a:cubicBezTo>
                <a:cubicBezTo>
                  <a:pt x="20641" y="99269"/>
                  <a:pt x="-1217" y="109630"/>
                  <a:pt x="53" y="116615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צורה חופשית 5"/>
          <p:cNvSpPr/>
          <p:nvPr/>
        </p:nvSpPr>
        <p:spPr>
          <a:xfrm rot="4137032">
            <a:off x="6814495" y="4909307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צורה חופשית 6"/>
          <p:cNvSpPr/>
          <p:nvPr/>
        </p:nvSpPr>
        <p:spPr>
          <a:xfrm rot="20617204" flipH="1">
            <a:off x="7391179" y="4929564"/>
            <a:ext cx="302907" cy="252180"/>
          </a:xfrm>
          <a:custGeom>
            <a:avLst/>
            <a:gdLst>
              <a:gd name="connsiteX0" fmla="*/ 220980 w 302907"/>
              <a:gd name="connsiteY0" fmla="*/ 69300 h 252180"/>
              <a:gd name="connsiteX1" fmla="*/ 194310 w 302907"/>
              <a:gd name="connsiteY1" fmla="*/ 73110 h 252180"/>
              <a:gd name="connsiteX2" fmla="*/ 175260 w 302907"/>
              <a:gd name="connsiteY2" fmla="*/ 84540 h 252180"/>
              <a:gd name="connsiteX3" fmla="*/ 163830 w 302907"/>
              <a:gd name="connsiteY3" fmla="*/ 88350 h 252180"/>
              <a:gd name="connsiteX4" fmla="*/ 140970 w 302907"/>
              <a:gd name="connsiteY4" fmla="*/ 107400 h 252180"/>
              <a:gd name="connsiteX5" fmla="*/ 102870 w 302907"/>
              <a:gd name="connsiteY5" fmla="*/ 134070 h 252180"/>
              <a:gd name="connsiteX6" fmla="*/ 76200 w 302907"/>
              <a:gd name="connsiteY6" fmla="*/ 160740 h 252180"/>
              <a:gd name="connsiteX7" fmla="*/ 60960 w 302907"/>
              <a:gd name="connsiteY7" fmla="*/ 175980 h 252180"/>
              <a:gd name="connsiteX8" fmla="*/ 49530 w 302907"/>
              <a:gd name="connsiteY8" fmla="*/ 191220 h 252180"/>
              <a:gd name="connsiteX9" fmla="*/ 41910 w 302907"/>
              <a:gd name="connsiteY9" fmla="*/ 206460 h 252180"/>
              <a:gd name="connsiteX10" fmla="*/ 30480 w 302907"/>
              <a:gd name="connsiteY10" fmla="*/ 217890 h 252180"/>
              <a:gd name="connsiteX11" fmla="*/ 22860 w 302907"/>
              <a:gd name="connsiteY11" fmla="*/ 229320 h 252180"/>
              <a:gd name="connsiteX12" fmla="*/ 0 w 302907"/>
              <a:gd name="connsiteY12" fmla="*/ 252180 h 252180"/>
              <a:gd name="connsiteX13" fmla="*/ 7620 w 302907"/>
              <a:gd name="connsiteY13" fmla="*/ 172170 h 252180"/>
              <a:gd name="connsiteX14" fmla="*/ 11430 w 302907"/>
              <a:gd name="connsiteY14" fmla="*/ 160740 h 252180"/>
              <a:gd name="connsiteX15" fmla="*/ 22860 w 302907"/>
              <a:gd name="connsiteY15" fmla="*/ 149310 h 252180"/>
              <a:gd name="connsiteX16" fmla="*/ 38100 w 302907"/>
              <a:gd name="connsiteY16" fmla="*/ 122640 h 252180"/>
              <a:gd name="connsiteX17" fmla="*/ 60960 w 302907"/>
              <a:gd name="connsiteY17" fmla="*/ 103590 h 252180"/>
              <a:gd name="connsiteX18" fmla="*/ 76200 w 302907"/>
              <a:gd name="connsiteY18" fmla="*/ 88350 h 252180"/>
              <a:gd name="connsiteX19" fmla="*/ 87630 w 302907"/>
              <a:gd name="connsiteY19" fmla="*/ 73110 h 252180"/>
              <a:gd name="connsiteX20" fmla="*/ 106680 w 302907"/>
              <a:gd name="connsiteY20" fmla="*/ 65490 h 252180"/>
              <a:gd name="connsiteX21" fmla="*/ 137160 w 302907"/>
              <a:gd name="connsiteY21" fmla="*/ 38820 h 252180"/>
              <a:gd name="connsiteX22" fmla="*/ 148590 w 302907"/>
              <a:gd name="connsiteY22" fmla="*/ 31200 h 252180"/>
              <a:gd name="connsiteX23" fmla="*/ 160020 w 302907"/>
              <a:gd name="connsiteY23" fmla="*/ 27390 h 252180"/>
              <a:gd name="connsiteX24" fmla="*/ 175260 w 302907"/>
              <a:gd name="connsiteY24" fmla="*/ 19770 h 252180"/>
              <a:gd name="connsiteX25" fmla="*/ 194310 w 302907"/>
              <a:gd name="connsiteY25" fmla="*/ 12150 h 252180"/>
              <a:gd name="connsiteX26" fmla="*/ 209550 w 302907"/>
              <a:gd name="connsiteY26" fmla="*/ 720 h 252180"/>
              <a:gd name="connsiteX27" fmla="*/ 300990 w 302907"/>
              <a:gd name="connsiteY27" fmla="*/ 4530 h 252180"/>
              <a:gd name="connsiteX28" fmla="*/ 278130 w 302907"/>
              <a:gd name="connsiteY28" fmla="*/ 19770 h 252180"/>
              <a:gd name="connsiteX29" fmla="*/ 251460 w 302907"/>
              <a:gd name="connsiteY29" fmla="*/ 31200 h 252180"/>
              <a:gd name="connsiteX30" fmla="*/ 213360 w 302907"/>
              <a:gd name="connsiteY30" fmla="*/ 57870 h 252180"/>
              <a:gd name="connsiteX31" fmla="*/ 220980 w 302907"/>
              <a:gd name="connsiteY31" fmla="*/ 69300 h 2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907" h="252180">
                <a:moveTo>
                  <a:pt x="220980" y="69300"/>
                </a:moveTo>
                <a:cubicBezTo>
                  <a:pt x="217805" y="71840"/>
                  <a:pt x="202829" y="70270"/>
                  <a:pt x="194310" y="73110"/>
                </a:cubicBezTo>
                <a:cubicBezTo>
                  <a:pt x="187285" y="75452"/>
                  <a:pt x="181884" y="81228"/>
                  <a:pt x="175260" y="84540"/>
                </a:cubicBezTo>
                <a:cubicBezTo>
                  <a:pt x="171668" y="86336"/>
                  <a:pt x="167422" y="86554"/>
                  <a:pt x="163830" y="88350"/>
                </a:cubicBezTo>
                <a:cubicBezTo>
                  <a:pt x="147492" y="96519"/>
                  <a:pt x="156137" y="95603"/>
                  <a:pt x="140970" y="107400"/>
                </a:cubicBezTo>
                <a:cubicBezTo>
                  <a:pt x="128443" y="117143"/>
                  <a:pt x="114608" y="123399"/>
                  <a:pt x="102870" y="134070"/>
                </a:cubicBezTo>
                <a:cubicBezTo>
                  <a:pt x="93567" y="142527"/>
                  <a:pt x="85090" y="151850"/>
                  <a:pt x="76200" y="160740"/>
                </a:cubicBezTo>
                <a:cubicBezTo>
                  <a:pt x="71120" y="165820"/>
                  <a:pt x="65271" y="170233"/>
                  <a:pt x="60960" y="175980"/>
                </a:cubicBezTo>
                <a:cubicBezTo>
                  <a:pt x="57150" y="181060"/>
                  <a:pt x="52895" y="185835"/>
                  <a:pt x="49530" y="191220"/>
                </a:cubicBezTo>
                <a:cubicBezTo>
                  <a:pt x="46520" y="196036"/>
                  <a:pt x="45211" y="201838"/>
                  <a:pt x="41910" y="206460"/>
                </a:cubicBezTo>
                <a:cubicBezTo>
                  <a:pt x="38778" y="210845"/>
                  <a:pt x="33929" y="213751"/>
                  <a:pt x="30480" y="217890"/>
                </a:cubicBezTo>
                <a:cubicBezTo>
                  <a:pt x="27549" y="221408"/>
                  <a:pt x="25902" y="225898"/>
                  <a:pt x="22860" y="229320"/>
                </a:cubicBezTo>
                <a:cubicBezTo>
                  <a:pt x="15701" y="237374"/>
                  <a:pt x="0" y="252180"/>
                  <a:pt x="0" y="252180"/>
                </a:cubicBezTo>
                <a:cubicBezTo>
                  <a:pt x="2170" y="217466"/>
                  <a:pt x="467" y="200780"/>
                  <a:pt x="7620" y="172170"/>
                </a:cubicBezTo>
                <a:cubicBezTo>
                  <a:pt x="8594" y="168274"/>
                  <a:pt x="9202" y="164082"/>
                  <a:pt x="11430" y="160740"/>
                </a:cubicBezTo>
                <a:cubicBezTo>
                  <a:pt x="14419" y="156257"/>
                  <a:pt x="19411" y="153449"/>
                  <a:pt x="22860" y="149310"/>
                </a:cubicBezTo>
                <a:cubicBezTo>
                  <a:pt x="40858" y="127712"/>
                  <a:pt x="19467" y="148726"/>
                  <a:pt x="38100" y="122640"/>
                </a:cubicBezTo>
                <a:cubicBezTo>
                  <a:pt x="48530" y="108038"/>
                  <a:pt x="48648" y="114143"/>
                  <a:pt x="60960" y="103590"/>
                </a:cubicBezTo>
                <a:cubicBezTo>
                  <a:pt x="66415" y="98915"/>
                  <a:pt x="71469" y="93757"/>
                  <a:pt x="76200" y="88350"/>
                </a:cubicBezTo>
                <a:cubicBezTo>
                  <a:pt x="80382" y="83571"/>
                  <a:pt x="82550" y="76920"/>
                  <a:pt x="87630" y="73110"/>
                </a:cubicBezTo>
                <a:cubicBezTo>
                  <a:pt x="93101" y="69007"/>
                  <a:pt x="100330" y="68030"/>
                  <a:pt x="106680" y="65490"/>
                </a:cubicBezTo>
                <a:cubicBezTo>
                  <a:pt x="123442" y="48728"/>
                  <a:pt x="118796" y="51937"/>
                  <a:pt x="137160" y="38820"/>
                </a:cubicBezTo>
                <a:cubicBezTo>
                  <a:pt x="140886" y="36158"/>
                  <a:pt x="144494" y="33248"/>
                  <a:pt x="148590" y="31200"/>
                </a:cubicBezTo>
                <a:cubicBezTo>
                  <a:pt x="152182" y="29404"/>
                  <a:pt x="156329" y="28972"/>
                  <a:pt x="160020" y="27390"/>
                </a:cubicBezTo>
                <a:cubicBezTo>
                  <a:pt x="165240" y="25153"/>
                  <a:pt x="170070" y="22077"/>
                  <a:pt x="175260" y="19770"/>
                </a:cubicBezTo>
                <a:cubicBezTo>
                  <a:pt x="181510" y="16992"/>
                  <a:pt x="188331" y="15471"/>
                  <a:pt x="194310" y="12150"/>
                </a:cubicBezTo>
                <a:cubicBezTo>
                  <a:pt x="199861" y="9066"/>
                  <a:pt x="204470" y="4530"/>
                  <a:pt x="209550" y="720"/>
                </a:cubicBezTo>
                <a:cubicBezTo>
                  <a:pt x="240030" y="1990"/>
                  <a:pt x="271596" y="-3635"/>
                  <a:pt x="300990" y="4530"/>
                </a:cubicBezTo>
                <a:cubicBezTo>
                  <a:pt x="309814" y="6981"/>
                  <a:pt x="285750" y="14690"/>
                  <a:pt x="278130" y="19770"/>
                </a:cubicBezTo>
                <a:cubicBezTo>
                  <a:pt x="262343" y="30295"/>
                  <a:pt x="271142" y="26279"/>
                  <a:pt x="251460" y="31200"/>
                </a:cubicBezTo>
                <a:cubicBezTo>
                  <a:pt x="228894" y="48125"/>
                  <a:pt x="241504" y="39108"/>
                  <a:pt x="213360" y="57870"/>
                </a:cubicBezTo>
                <a:cubicBezTo>
                  <a:pt x="199567" y="67065"/>
                  <a:pt x="224155" y="66760"/>
                  <a:pt x="220980" y="69300"/>
                </a:cubicBezTo>
                <a:close/>
              </a:path>
            </a:pathLst>
          </a:custGeom>
          <a:solidFill>
            <a:srgbClr val="F718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grpSp>
        <p:nvGrpSpPr>
          <p:cNvPr id="14" name="קבוצה 13"/>
          <p:cNvGrpSpPr/>
          <p:nvPr/>
        </p:nvGrpSpPr>
        <p:grpSpPr>
          <a:xfrm rot="587133" flipH="1">
            <a:off x="7105688" y="3859611"/>
            <a:ext cx="3201055" cy="3469206"/>
            <a:chOff x="8117262" y="3897557"/>
            <a:chExt cx="3201055" cy="3469206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23154">
              <a:off x="8117262" y="3897557"/>
              <a:ext cx="3201055" cy="3469206"/>
            </a:xfrm>
            <a:prstGeom prst="rect">
              <a:avLst/>
            </a:prstGeom>
          </p:spPr>
        </p:pic>
        <p:sp>
          <p:nvSpPr>
            <p:cNvPr id="10" name="צורה חופשית 9"/>
            <p:cNvSpPr/>
            <p:nvPr/>
          </p:nvSpPr>
          <p:spPr>
            <a:xfrm rot="3112611">
              <a:off x="9269932" y="4928699"/>
              <a:ext cx="335727" cy="187196"/>
            </a:xfrm>
            <a:custGeom>
              <a:avLst/>
              <a:gdLst>
                <a:gd name="connsiteX0" fmla="*/ 323850 w 335727"/>
                <a:gd name="connsiteY0" fmla="*/ 99060 h 187196"/>
                <a:gd name="connsiteX1" fmla="*/ 201930 w 335727"/>
                <a:gd name="connsiteY1" fmla="*/ 106680 h 187196"/>
                <a:gd name="connsiteX2" fmla="*/ 179070 w 335727"/>
                <a:gd name="connsiteY2" fmla="*/ 114300 h 187196"/>
                <a:gd name="connsiteX3" fmla="*/ 163830 w 335727"/>
                <a:gd name="connsiteY3" fmla="*/ 118110 h 187196"/>
                <a:gd name="connsiteX4" fmla="*/ 133350 w 335727"/>
                <a:gd name="connsiteY4" fmla="*/ 129540 h 187196"/>
                <a:gd name="connsiteX5" fmla="*/ 102870 w 335727"/>
                <a:gd name="connsiteY5" fmla="*/ 144780 h 187196"/>
                <a:gd name="connsiteX6" fmla="*/ 87630 w 335727"/>
                <a:gd name="connsiteY6" fmla="*/ 148590 h 187196"/>
                <a:gd name="connsiteX7" fmla="*/ 57150 w 335727"/>
                <a:gd name="connsiteY7" fmla="*/ 163830 h 187196"/>
                <a:gd name="connsiteX8" fmla="*/ 22860 w 335727"/>
                <a:gd name="connsiteY8" fmla="*/ 175260 h 187196"/>
                <a:gd name="connsiteX9" fmla="*/ 11430 w 335727"/>
                <a:gd name="connsiteY9" fmla="*/ 186690 h 187196"/>
                <a:gd name="connsiteX10" fmla="*/ 0 w 335727"/>
                <a:gd name="connsiteY10" fmla="*/ 182880 h 187196"/>
                <a:gd name="connsiteX11" fmla="*/ 11430 w 335727"/>
                <a:gd name="connsiteY11" fmla="*/ 171450 h 187196"/>
                <a:gd name="connsiteX12" fmla="*/ 38100 w 335727"/>
                <a:gd name="connsiteY12" fmla="*/ 133350 h 187196"/>
                <a:gd name="connsiteX13" fmla="*/ 72390 w 335727"/>
                <a:gd name="connsiteY13" fmla="*/ 95250 h 187196"/>
                <a:gd name="connsiteX14" fmla="*/ 87630 w 335727"/>
                <a:gd name="connsiteY14" fmla="*/ 83820 h 187196"/>
                <a:gd name="connsiteX15" fmla="*/ 106680 w 335727"/>
                <a:gd name="connsiteY15" fmla="*/ 64770 h 187196"/>
                <a:gd name="connsiteX16" fmla="*/ 114300 w 335727"/>
                <a:gd name="connsiteY16" fmla="*/ 53340 h 187196"/>
                <a:gd name="connsiteX17" fmla="*/ 137160 w 335727"/>
                <a:gd name="connsiteY17" fmla="*/ 41910 h 187196"/>
                <a:gd name="connsiteX18" fmla="*/ 148590 w 335727"/>
                <a:gd name="connsiteY18" fmla="*/ 30480 h 187196"/>
                <a:gd name="connsiteX19" fmla="*/ 182880 w 335727"/>
                <a:gd name="connsiteY19" fmla="*/ 19050 h 187196"/>
                <a:gd name="connsiteX20" fmla="*/ 198120 w 335727"/>
                <a:gd name="connsiteY20" fmla="*/ 11430 h 187196"/>
                <a:gd name="connsiteX21" fmla="*/ 224790 w 335727"/>
                <a:gd name="connsiteY21" fmla="*/ 3810 h 187196"/>
                <a:gd name="connsiteX22" fmla="*/ 236220 w 335727"/>
                <a:gd name="connsiteY22" fmla="*/ 0 h 187196"/>
                <a:gd name="connsiteX23" fmla="*/ 289560 w 335727"/>
                <a:gd name="connsiteY23" fmla="*/ 3810 h 187196"/>
                <a:gd name="connsiteX24" fmla="*/ 300990 w 335727"/>
                <a:gd name="connsiteY24" fmla="*/ 26670 h 187196"/>
                <a:gd name="connsiteX25" fmla="*/ 308610 w 335727"/>
                <a:gd name="connsiteY25" fmla="*/ 41910 h 187196"/>
                <a:gd name="connsiteX26" fmla="*/ 316230 w 335727"/>
                <a:gd name="connsiteY26" fmla="*/ 64770 h 187196"/>
                <a:gd name="connsiteX27" fmla="*/ 320040 w 335727"/>
                <a:gd name="connsiteY27" fmla="*/ 76200 h 187196"/>
                <a:gd name="connsiteX28" fmla="*/ 323850 w 335727"/>
                <a:gd name="connsiteY28" fmla="*/ 99060 h 18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5727" h="187196">
                  <a:moveTo>
                    <a:pt x="323850" y="99060"/>
                  </a:moveTo>
                  <a:cubicBezTo>
                    <a:pt x="304165" y="104140"/>
                    <a:pt x="231258" y="100395"/>
                    <a:pt x="201930" y="106680"/>
                  </a:cubicBezTo>
                  <a:cubicBezTo>
                    <a:pt x="194076" y="108363"/>
                    <a:pt x="186862" y="112352"/>
                    <a:pt x="179070" y="114300"/>
                  </a:cubicBezTo>
                  <a:cubicBezTo>
                    <a:pt x="173990" y="115570"/>
                    <a:pt x="168865" y="116671"/>
                    <a:pt x="163830" y="118110"/>
                  </a:cubicBezTo>
                  <a:cubicBezTo>
                    <a:pt x="155446" y="120505"/>
                    <a:pt x="139892" y="126521"/>
                    <a:pt x="133350" y="129540"/>
                  </a:cubicBezTo>
                  <a:cubicBezTo>
                    <a:pt x="123036" y="134300"/>
                    <a:pt x="113890" y="142025"/>
                    <a:pt x="102870" y="144780"/>
                  </a:cubicBezTo>
                  <a:cubicBezTo>
                    <a:pt x="97790" y="146050"/>
                    <a:pt x="92464" y="146576"/>
                    <a:pt x="87630" y="148590"/>
                  </a:cubicBezTo>
                  <a:cubicBezTo>
                    <a:pt x="77145" y="152959"/>
                    <a:pt x="67697" y="159611"/>
                    <a:pt x="57150" y="163830"/>
                  </a:cubicBezTo>
                  <a:cubicBezTo>
                    <a:pt x="33238" y="173395"/>
                    <a:pt x="44735" y="169791"/>
                    <a:pt x="22860" y="175260"/>
                  </a:cubicBezTo>
                  <a:cubicBezTo>
                    <a:pt x="19050" y="179070"/>
                    <a:pt x="16542" y="184986"/>
                    <a:pt x="11430" y="186690"/>
                  </a:cubicBezTo>
                  <a:cubicBezTo>
                    <a:pt x="7620" y="187960"/>
                    <a:pt x="0" y="186896"/>
                    <a:pt x="0" y="182880"/>
                  </a:cubicBezTo>
                  <a:lnTo>
                    <a:pt x="11430" y="171450"/>
                  </a:lnTo>
                  <a:cubicBezTo>
                    <a:pt x="19467" y="139302"/>
                    <a:pt x="8217" y="173194"/>
                    <a:pt x="38100" y="133350"/>
                  </a:cubicBezTo>
                  <a:cubicBezTo>
                    <a:pt x="49089" y="118698"/>
                    <a:pt x="56761" y="106971"/>
                    <a:pt x="72390" y="95250"/>
                  </a:cubicBezTo>
                  <a:cubicBezTo>
                    <a:pt x="77470" y="91440"/>
                    <a:pt x="83140" y="88310"/>
                    <a:pt x="87630" y="83820"/>
                  </a:cubicBezTo>
                  <a:cubicBezTo>
                    <a:pt x="113030" y="58420"/>
                    <a:pt x="76200" y="85090"/>
                    <a:pt x="106680" y="64770"/>
                  </a:cubicBezTo>
                  <a:cubicBezTo>
                    <a:pt x="109220" y="60960"/>
                    <a:pt x="111062" y="56578"/>
                    <a:pt x="114300" y="53340"/>
                  </a:cubicBezTo>
                  <a:cubicBezTo>
                    <a:pt x="121686" y="45954"/>
                    <a:pt x="127864" y="45009"/>
                    <a:pt x="137160" y="41910"/>
                  </a:cubicBezTo>
                  <a:cubicBezTo>
                    <a:pt x="140970" y="38100"/>
                    <a:pt x="143880" y="33097"/>
                    <a:pt x="148590" y="30480"/>
                  </a:cubicBezTo>
                  <a:cubicBezTo>
                    <a:pt x="182880" y="11430"/>
                    <a:pt x="160020" y="30480"/>
                    <a:pt x="182880" y="19050"/>
                  </a:cubicBezTo>
                  <a:cubicBezTo>
                    <a:pt x="187960" y="16510"/>
                    <a:pt x="192900" y="13667"/>
                    <a:pt x="198120" y="11430"/>
                  </a:cubicBezTo>
                  <a:cubicBezTo>
                    <a:pt x="207255" y="7515"/>
                    <a:pt x="215123" y="6572"/>
                    <a:pt x="224790" y="3810"/>
                  </a:cubicBezTo>
                  <a:cubicBezTo>
                    <a:pt x="228652" y="2707"/>
                    <a:pt x="232410" y="1270"/>
                    <a:pt x="236220" y="0"/>
                  </a:cubicBezTo>
                  <a:cubicBezTo>
                    <a:pt x="254000" y="1270"/>
                    <a:pt x="272267" y="-513"/>
                    <a:pt x="289560" y="3810"/>
                  </a:cubicBezTo>
                  <a:cubicBezTo>
                    <a:pt x="295418" y="5274"/>
                    <a:pt x="299232" y="22567"/>
                    <a:pt x="300990" y="26670"/>
                  </a:cubicBezTo>
                  <a:cubicBezTo>
                    <a:pt x="303227" y="31890"/>
                    <a:pt x="306501" y="36637"/>
                    <a:pt x="308610" y="41910"/>
                  </a:cubicBezTo>
                  <a:cubicBezTo>
                    <a:pt x="311593" y="49368"/>
                    <a:pt x="313690" y="57150"/>
                    <a:pt x="316230" y="64770"/>
                  </a:cubicBezTo>
                  <a:cubicBezTo>
                    <a:pt x="317500" y="68580"/>
                    <a:pt x="317812" y="72858"/>
                    <a:pt x="320040" y="76200"/>
                  </a:cubicBezTo>
                  <a:cubicBezTo>
                    <a:pt x="336276" y="100554"/>
                    <a:pt x="343535" y="93980"/>
                    <a:pt x="323850" y="99060"/>
                  </a:cubicBezTo>
                  <a:close/>
                </a:path>
              </a:pathLst>
            </a:custGeom>
            <a:solidFill>
              <a:srgbClr val="2D1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1" name="צורה חופשית 10"/>
            <p:cNvSpPr/>
            <p:nvPr/>
          </p:nvSpPr>
          <p:spPr>
            <a:xfrm rot="20704889" flipH="1">
              <a:off x="9717789" y="5005942"/>
              <a:ext cx="335727" cy="187196"/>
            </a:xfrm>
            <a:custGeom>
              <a:avLst/>
              <a:gdLst>
                <a:gd name="connsiteX0" fmla="*/ 323850 w 335727"/>
                <a:gd name="connsiteY0" fmla="*/ 99060 h 187196"/>
                <a:gd name="connsiteX1" fmla="*/ 201930 w 335727"/>
                <a:gd name="connsiteY1" fmla="*/ 106680 h 187196"/>
                <a:gd name="connsiteX2" fmla="*/ 179070 w 335727"/>
                <a:gd name="connsiteY2" fmla="*/ 114300 h 187196"/>
                <a:gd name="connsiteX3" fmla="*/ 163830 w 335727"/>
                <a:gd name="connsiteY3" fmla="*/ 118110 h 187196"/>
                <a:gd name="connsiteX4" fmla="*/ 133350 w 335727"/>
                <a:gd name="connsiteY4" fmla="*/ 129540 h 187196"/>
                <a:gd name="connsiteX5" fmla="*/ 102870 w 335727"/>
                <a:gd name="connsiteY5" fmla="*/ 144780 h 187196"/>
                <a:gd name="connsiteX6" fmla="*/ 87630 w 335727"/>
                <a:gd name="connsiteY6" fmla="*/ 148590 h 187196"/>
                <a:gd name="connsiteX7" fmla="*/ 57150 w 335727"/>
                <a:gd name="connsiteY7" fmla="*/ 163830 h 187196"/>
                <a:gd name="connsiteX8" fmla="*/ 22860 w 335727"/>
                <a:gd name="connsiteY8" fmla="*/ 175260 h 187196"/>
                <a:gd name="connsiteX9" fmla="*/ 11430 w 335727"/>
                <a:gd name="connsiteY9" fmla="*/ 186690 h 187196"/>
                <a:gd name="connsiteX10" fmla="*/ 0 w 335727"/>
                <a:gd name="connsiteY10" fmla="*/ 182880 h 187196"/>
                <a:gd name="connsiteX11" fmla="*/ 11430 w 335727"/>
                <a:gd name="connsiteY11" fmla="*/ 171450 h 187196"/>
                <a:gd name="connsiteX12" fmla="*/ 38100 w 335727"/>
                <a:gd name="connsiteY12" fmla="*/ 133350 h 187196"/>
                <a:gd name="connsiteX13" fmla="*/ 72390 w 335727"/>
                <a:gd name="connsiteY13" fmla="*/ 95250 h 187196"/>
                <a:gd name="connsiteX14" fmla="*/ 87630 w 335727"/>
                <a:gd name="connsiteY14" fmla="*/ 83820 h 187196"/>
                <a:gd name="connsiteX15" fmla="*/ 106680 w 335727"/>
                <a:gd name="connsiteY15" fmla="*/ 64770 h 187196"/>
                <a:gd name="connsiteX16" fmla="*/ 114300 w 335727"/>
                <a:gd name="connsiteY16" fmla="*/ 53340 h 187196"/>
                <a:gd name="connsiteX17" fmla="*/ 137160 w 335727"/>
                <a:gd name="connsiteY17" fmla="*/ 41910 h 187196"/>
                <a:gd name="connsiteX18" fmla="*/ 148590 w 335727"/>
                <a:gd name="connsiteY18" fmla="*/ 30480 h 187196"/>
                <a:gd name="connsiteX19" fmla="*/ 182880 w 335727"/>
                <a:gd name="connsiteY19" fmla="*/ 19050 h 187196"/>
                <a:gd name="connsiteX20" fmla="*/ 198120 w 335727"/>
                <a:gd name="connsiteY20" fmla="*/ 11430 h 187196"/>
                <a:gd name="connsiteX21" fmla="*/ 224790 w 335727"/>
                <a:gd name="connsiteY21" fmla="*/ 3810 h 187196"/>
                <a:gd name="connsiteX22" fmla="*/ 236220 w 335727"/>
                <a:gd name="connsiteY22" fmla="*/ 0 h 187196"/>
                <a:gd name="connsiteX23" fmla="*/ 289560 w 335727"/>
                <a:gd name="connsiteY23" fmla="*/ 3810 h 187196"/>
                <a:gd name="connsiteX24" fmla="*/ 300990 w 335727"/>
                <a:gd name="connsiteY24" fmla="*/ 26670 h 187196"/>
                <a:gd name="connsiteX25" fmla="*/ 308610 w 335727"/>
                <a:gd name="connsiteY25" fmla="*/ 41910 h 187196"/>
                <a:gd name="connsiteX26" fmla="*/ 316230 w 335727"/>
                <a:gd name="connsiteY26" fmla="*/ 64770 h 187196"/>
                <a:gd name="connsiteX27" fmla="*/ 320040 w 335727"/>
                <a:gd name="connsiteY27" fmla="*/ 76200 h 187196"/>
                <a:gd name="connsiteX28" fmla="*/ 323850 w 335727"/>
                <a:gd name="connsiteY28" fmla="*/ 99060 h 18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5727" h="187196">
                  <a:moveTo>
                    <a:pt x="323850" y="99060"/>
                  </a:moveTo>
                  <a:cubicBezTo>
                    <a:pt x="304165" y="104140"/>
                    <a:pt x="231258" y="100395"/>
                    <a:pt x="201930" y="106680"/>
                  </a:cubicBezTo>
                  <a:cubicBezTo>
                    <a:pt x="194076" y="108363"/>
                    <a:pt x="186862" y="112352"/>
                    <a:pt x="179070" y="114300"/>
                  </a:cubicBezTo>
                  <a:cubicBezTo>
                    <a:pt x="173990" y="115570"/>
                    <a:pt x="168865" y="116671"/>
                    <a:pt x="163830" y="118110"/>
                  </a:cubicBezTo>
                  <a:cubicBezTo>
                    <a:pt x="155446" y="120505"/>
                    <a:pt x="139892" y="126521"/>
                    <a:pt x="133350" y="129540"/>
                  </a:cubicBezTo>
                  <a:cubicBezTo>
                    <a:pt x="123036" y="134300"/>
                    <a:pt x="113890" y="142025"/>
                    <a:pt x="102870" y="144780"/>
                  </a:cubicBezTo>
                  <a:cubicBezTo>
                    <a:pt x="97790" y="146050"/>
                    <a:pt x="92464" y="146576"/>
                    <a:pt x="87630" y="148590"/>
                  </a:cubicBezTo>
                  <a:cubicBezTo>
                    <a:pt x="77145" y="152959"/>
                    <a:pt x="67697" y="159611"/>
                    <a:pt x="57150" y="163830"/>
                  </a:cubicBezTo>
                  <a:cubicBezTo>
                    <a:pt x="33238" y="173395"/>
                    <a:pt x="44735" y="169791"/>
                    <a:pt x="22860" y="175260"/>
                  </a:cubicBezTo>
                  <a:cubicBezTo>
                    <a:pt x="19050" y="179070"/>
                    <a:pt x="16542" y="184986"/>
                    <a:pt x="11430" y="186690"/>
                  </a:cubicBezTo>
                  <a:cubicBezTo>
                    <a:pt x="7620" y="187960"/>
                    <a:pt x="0" y="186896"/>
                    <a:pt x="0" y="182880"/>
                  </a:cubicBezTo>
                  <a:lnTo>
                    <a:pt x="11430" y="171450"/>
                  </a:lnTo>
                  <a:cubicBezTo>
                    <a:pt x="19467" y="139302"/>
                    <a:pt x="8217" y="173194"/>
                    <a:pt x="38100" y="133350"/>
                  </a:cubicBezTo>
                  <a:cubicBezTo>
                    <a:pt x="49089" y="118698"/>
                    <a:pt x="56761" y="106971"/>
                    <a:pt x="72390" y="95250"/>
                  </a:cubicBezTo>
                  <a:cubicBezTo>
                    <a:pt x="77470" y="91440"/>
                    <a:pt x="83140" y="88310"/>
                    <a:pt x="87630" y="83820"/>
                  </a:cubicBezTo>
                  <a:cubicBezTo>
                    <a:pt x="113030" y="58420"/>
                    <a:pt x="76200" y="85090"/>
                    <a:pt x="106680" y="64770"/>
                  </a:cubicBezTo>
                  <a:cubicBezTo>
                    <a:pt x="109220" y="60960"/>
                    <a:pt x="111062" y="56578"/>
                    <a:pt x="114300" y="53340"/>
                  </a:cubicBezTo>
                  <a:cubicBezTo>
                    <a:pt x="121686" y="45954"/>
                    <a:pt x="127864" y="45009"/>
                    <a:pt x="137160" y="41910"/>
                  </a:cubicBezTo>
                  <a:cubicBezTo>
                    <a:pt x="140970" y="38100"/>
                    <a:pt x="143880" y="33097"/>
                    <a:pt x="148590" y="30480"/>
                  </a:cubicBezTo>
                  <a:cubicBezTo>
                    <a:pt x="182880" y="11430"/>
                    <a:pt x="160020" y="30480"/>
                    <a:pt x="182880" y="19050"/>
                  </a:cubicBezTo>
                  <a:cubicBezTo>
                    <a:pt x="187960" y="16510"/>
                    <a:pt x="192900" y="13667"/>
                    <a:pt x="198120" y="11430"/>
                  </a:cubicBezTo>
                  <a:cubicBezTo>
                    <a:pt x="207255" y="7515"/>
                    <a:pt x="215123" y="6572"/>
                    <a:pt x="224790" y="3810"/>
                  </a:cubicBezTo>
                  <a:cubicBezTo>
                    <a:pt x="228652" y="2707"/>
                    <a:pt x="232410" y="1270"/>
                    <a:pt x="236220" y="0"/>
                  </a:cubicBezTo>
                  <a:cubicBezTo>
                    <a:pt x="254000" y="1270"/>
                    <a:pt x="272267" y="-513"/>
                    <a:pt x="289560" y="3810"/>
                  </a:cubicBezTo>
                  <a:cubicBezTo>
                    <a:pt x="295418" y="5274"/>
                    <a:pt x="299232" y="22567"/>
                    <a:pt x="300990" y="26670"/>
                  </a:cubicBezTo>
                  <a:cubicBezTo>
                    <a:pt x="303227" y="31890"/>
                    <a:pt x="306501" y="36637"/>
                    <a:pt x="308610" y="41910"/>
                  </a:cubicBezTo>
                  <a:cubicBezTo>
                    <a:pt x="311593" y="49368"/>
                    <a:pt x="313690" y="57150"/>
                    <a:pt x="316230" y="64770"/>
                  </a:cubicBezTo>
                  <a:cubicBezTo>
                    <a:pt x="317500" y="68580"/>
                    <a:pt x="317812" y="72858"/>
                    <a:pt x="320040" y="76200"/>
                  </a:cubicBezTo>
                  <a:cubicBezTo>
                    <a:pt x="336276" y="100554"/>
                    <a:pt x="343535" y="93980"/>
                    <a:pt x="323850" y="99060"/>
                  </a:cubicBezTo>
                  <a:close/>
                </a:path>
              </a:pathLst>
            </a:custGeom>
            <a:solidFill>
              <a:srgbClr val="2D1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12" name="הסבר אליפטי 11"/>
          <p:cNvSpPr/>
          <p:nvPr/>
        </p:nvSpPr>
        <p:spPr>
          <a:xfrm>
            <a:off x="8143510" y="1981254"/>
            <a:ext cx="2287209" cy="2046896"/>
          </a:xfrm>
          <a:prstGeom prst="wedgeEllipseCallout">
            <a:avLst>
              <a:gd name="adj1" fmla="val 40001"/>
              <a:gd name="adj2" fmla="val 581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אני לא רוצה להיות נבל, יש לי בת קטנה! אני צריך לפרנס אותה! בבקשה, אני אעשה הכל!</a:t>
            </a:r>
            <a:endParaRPr lang="he-IL" dirty="0">
              <a:solidFill>
                <a:sysClr val="windowText" lastClr="000000"/>
              </a:solidFill>
            </a:endParaRPr>
          </a:p>
        </p:txBody>
      </p:sp>
      <p:grpSp>
        <p:nvGrpSpPr>
          <p:cNvPr id="18" name="קבוצה 17"/>
          <p:cNvGrpSpPr/>
          <p:nvPr/>
        </p:nvGrpSpPr>
        <p:grpSpPr>
          <a:xfrm rot="20247918">
            <a:off x="10147812" y="3608759"/>
            <a:ext cx="3195847" cy="3765177"/>
            <a:chOff x="10632880" y="3711625"/>
            <a:chExt cx="3195847" cy="3765177"/>
          </a:xfrm>
        </p:grpSpPr>
        <p:pic>
          <p:nvPicPr>
            <p:cNvPr id="15" name="תמונה 14"/>
            <p:cNvPicPr>
              <a:picLocks noChangeAspect="1"/>
            </p:cNvPicPr>
            <p:nvPr/>
          </p:nvPicPr>
          <p:blipFill rotWithShape="1">
            <a:blip r:embed="rId5"/>
            <a:srcRect b="-3430"/>
            <a:stretch/>
          </p:blipFill>
          <p:spPr>
            <a:xfrm rot="801447" flipH="1">
              <a:off x="10632880" y="3711625"/>
              <a:ext cx="3195847" cy="3765177"/>
            </a:xfrm>
            <a:prstGeom prst="rect">
              <a:avLst/>
            </a:prstGeom>
          </p:spPr>
        </p:pic>
        <p:sp>
          <p:nvSpPr>
            <p:cNvPr id="8" name="צורה חופשית 7"/>
            <p:cNvSpPr/>
            <p:nvPr/>
          </p:nvSpPr>
          <p:spPr>
            <a:xfrm>
              <a:off x="11607668" y="6050201"/>
              <a:ext cx="289008" cy="127921"/>
            </a:xfrm>
            <a:custGeom>
              <a:avLst/>
              <a:gdLst>
                <a:gd name="connsiteX0" fmla="*/ 0 w 289008"/>
                <a:gd name="connsiteY0" fmla="*/ 0 h 127921"/>
                <a:gd name="connsiteX1" fmla="*/ 33165 w 289008"/>
                <a:gd name="connsiteY1" fmla="*/ 18951 h 127921"/>
                <a:gd name="connsiteX2" fmla="*/ 52116 w 289008"/>
                <a:gd name="connsiteY2" fmla="*/ 23689 h 127921"/>
                <a:gd name="connsiteX3" fmla="*/ 118446 w 289008"/>
                <a:gd name="connsiteY3" fmla="*/ 33165 h 127921"/>
                <a:gd name="connsiteX4" fmla="*/ 184776 w 289008"/>
                <a:gd name="connsiteY4" fmla="*/ 42640 h 127921"/>
                <a:gd name="connsiteX5" fmla="*/ 222678 w 289008"/>
                <a:gd name="connsiteY5" fmla="*/ 52116 h 127921"/>
                <a:gd name="connsiteX6" fmla="*/ 289008 w 289008"/>
                <a:gd name="connsiteY6" fmla="*/ 66330 h 127921"/>
                <a:gd name="connsiteX7" fmla="*/ 279532 w 289008"/>
                <a:gd name="connsiteY7" fmla="*/ 85281 h 127921"/>
                <a:gd name="connsiteX8" fmla="*/ 265319 w 289008"/>
                <a:gd name="connsiteY8" fmla="*/ 94757 h 127921"/>
                <a:gd name="connsiteX9" fmla="*/ 241629 w 289008"/>
                <a:gd name="connsiteY9" fmla="*/ 108970 h 127921"/>
                <a:gd name="connsiteX10" fmla="*/ 227416 w 289008"/>
                <a:gd name="connsiteY10" fmla="*/ 118446 h 127921"/>
                <a:gd name="connsiteX11" fmla="*/ 194251 w 289008"/>
                <a:gd name="connsiteY11" fmla="*/ 127921 h 127921"/>
                <a:gd name="connsiteX12" fmla="*/ 99495 w 289008"/>
                <a:gd name="connsiteY12" fmla="*/ 123183 h 127921"/>
                <a:gd name="connsiteX13" fmla="*/ 66330 w 289008"/>
                <a:gd name="connsiteY13" fmla="*/ 99494 h 127921"/>
                <a:gd name="connsiteX14" fmla="*/ 56854 w 289008"/>
                <a:gd name="connsiteY14" fmla="*/ 85281 h 127921"/>
                <a:gd name="connsiteX15" fmla="*/ 42641 w 289008"/>
                <a:gd name="connsiteY15" fmla="*/ 71067 h 127921"/>
                <a:gd name="connsiteX16" fmla="*/ 33165 w 289008"/>
                <a:gd name="connsiteY16" fmla="*/ 42640 h 127921"/>
                <a:gd name="connsiteX17" fmla="*/ 28427 w 289008"/>
                <a:gd name="connsiteY17" fmla="*/ 28427 h 127921"/>
                <a:gd name="connsiteX18" fmla="*/ 0 w 289008"/>
                <a:gd name="connsiteY18" fmla="*/ 0 h 127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008" h="127921">
                  <a:moveTo>
                    <a:pt x="0" y="0"/>
                  </a:moveTo>
                  <a:cubicBezTo>
                    <a:pt x="11055" y="6317"/>
                    <a:pt x="21574" y="13682"/>
                    <a:pt x="33165" y="18951"/>
                  </a:cubicBezTo>
                  <a:cubicBezTo>
                    <a:pt x="39093" y="21645"/>
                    <a:pt x="45693" y="22618"/>
                    <a:pt x="52116" y="23689"/>
                  </a:cubicBezTo>
                  <a:cubicBezTo>
                    <a:pt x="74147" y="27361"/>
                    <a:pt x="96359" y="29852"/>
                    <a:pt x="118446" y="33165"/>
                  </a:cubicBezTo>
                  <a:cubicBezTo>
                    <a:pt x="186728" y="43408"/>
                    <a:pt x="101162" y="32190"/>
                    <a:pt x="184776" y="42640"/>
                  </a:cubicBezTo>
                  <a:cubicBezTo>
                    <a:pt x="197410" y="45799"/>
                    <a:pt x="209832" y="49975"/>
                    <a:pt x="222678" y="52116"/>
                  </a:cubicBezTo>
                  <a:cubicBezTo>
                    <a:pt x="263951" y="58995"/>
                    <a:pt x="241785" y="54524"/>
                    <a:pt x="289008" y="66330"/>
                  </a:cubicBezTo>
                  <a:cubicBezTo>
                    <a:pt x="285849" y="72647"/>
                    <a:pt x="284053" y="79855"/>
                    <a:pt x="279532" y="85281"/>
                  </a:cubicBezTo>
                  <a:cubicBezTo>
                    <a:pt x="275887" y="89655"/>
                    <a:pt x="270148" y="91739"/>
                    <a:pt x="265319" y="94757"/>
                  </a:cubicBezTo>
                  <a:cubicBezTo>
                    <a:pt x="257510" y="99638"/>
                    <a:pt x="249438" y="104089"/>
                    <a:pt x="241629" y="108970"/>
                  </a:cubicBezTo>
                  <a:cubicBezTo>
                    <a:pt x="236800" y="111988"/>
                    <a:pt x="232509" y="115900"/>
                    <a:pt x="227416" y="118446"/>
                  </a:cubicBezTo>
                  <a:cubicBezTo>
                    <a:pt x="220625" y="121841"/>
                    <a:pt x="200315" y="126405"/>
                    <a:pt x="194251" y="127921"/>
                  </a:cubicBezTo>
                  <a:cubicBezTo>
                    <a:pt x="162666" y="126342"/>
                    <a:pt x="130876" y="127105"/>
                    <a:pt x="99495" y="123183"/>
                  </a:cubicBezTo>
                  <a:cubicBezTo>
                    <a:pt x="87016" y="121623"/>
                    <a:pt x="73711" y="108351"/>
                    <a:pt x="66330" y="99494"/>
                  </a:cubicBezTo>
                  <a:cubicBezTo>
                    <a:pt x="62685" y="95120"/>
                    <a:pt x="60499" y="89655"/>
                    <a:pt x="56854" y="85281"/>
                  </a:cubicBezTo>
                  <a:cubicBezTo>
                    <a:pt x="52565" y="80134"/>
                    <a:pt x="47379" y="75805"/>
                    <a:pt x="42641" y="71067"/>
                  </a:cubicBezTo>
                  <a:lnTo>
                    <a:pt x="33165" y="42640"/>
                  </a:lnTo>
                  <a:cubicBezTo>
                    <a:pt x="31586" y="37902"/>
                    <a:pt x="32894" y="30661"/>
                    <a:pt x="28427" y="28427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6" name="צורה חופשית 15"/>
            <p:cNvSpPr/>
            <p:nvPr/>
          </p:nvSpPr>
          <p:spPr>
            <a:xfrm>
              <a:off x="12005472" y="5410595"/>
              <a:ext cx="265492" cy="118445"/>
            </a:xfrm>
            <a:custGeom>
              <a:avLst/>
              <a:gdLst>
                <a:gd name="connsiteX0" fmla="*/ 174 w 265492"/>
                <a:gd name="connsiteY0" fmla="*/ 118445 h 118445"/>
                <a:gd name="connsiteX1" fmla="*/ 19125 w 265492"/>
                <a:gd name="connsiteY1" fmla="*/ 90018 h 118445"/>
                <a:gd name="connsiteX2" fmla="*/ 33338 w 265492"/>
                <a:gd name="connsiteY2" fmla="*/ 85281 h 118445"/>
                <a:gd name="connsiteX3" fmla="*/ 52290 w 265492"/>
                <a:gd name="connsiteY3" fmla="*/ 75805 h 118445"/>
                <a:gd name="connsiteX4" fmla="*/ 80717 w 265492"/>
                <a:gd name="connsiteY4" fmla="*/ 66329 h 118445"/>
                <a:gd name="connsiteX5" fmla="*/ 113881 w 265492"/>
                <a:gd name="connsiteY5" fmla="*/ 56854 h 118445"/>
                <a:gd name="connsiteX6" fmla="*/ 265492 w 265492"/>
                <a:gd name="connsiteY6" fmla="*/ 52116 h 118445"/>
                <a:gd name="connsiteX7" fmla="*/ 246540 w 265492"/>
                <a:gd name="connsiteY7" fmla="*/ 23689 h 118445"/>
                <a:gd name="connsiteX8" fmla="*/ 213376 w 265492"/>
                <a:gd name="connsiteY8" fmla="*/ 0 h 118445"/>
                <a:gd name="connsiteX9" fmla="*/ 123357 w 265492"/>
                <a:gd name="connsiteY9" fmla="*/ 4738 h 118445"/>
                <a:gd name="connsiteX10" fmla="*/ 109144 w 265492"/>
                <a:gd name="connsiteY10" fmla="*/ 9475 h 118445"/>
                <a:gd name="connsiteX11" fmla="*/ 85454 w 265492"/>
                <a:gd name="connsiteY11" fmla="*/ 28427 h 118445"/>
                <a:gd name="connsiteX12" fmla="*/ 42814 w 265492"/>
                <a:gd name="connsiteY12" fmla="*/ 56854 h 118445"/>
                <a:gd name="connsiteX13" fmla="*/ 28601 w 265492"/>
                <a:gd name="connsiteY13" fmla="*/ 66329 h 118445"/>
                <a:gd name="connsiteX14" fmla="*/ 9649 w 265492"/>
                <a:gd name="connsiteY14" fmla="*/ 90018 h 118445"/>
                <a:gd name="connsiteX15" fmla="*/ 174 w 265492"/>
                <a:gd name="connsiteY15" fmla="*/ 118445 h 11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5492" h="118445">
                  <a:moveTo>
                    <a:pt x="174" y="118445"/>
                  </a:moveTo>
                  <a:cubicBezTo>
                    <a:pt x="1753" y="118445"/>
                    <a:pt x="11072" y="98071"/>
                    <a:pt x="19125" y="90018"/>
                  </a:cubicBezTo>
                  <a:cubicBezTo>
                    <a:pt x="22656" y="86487"/>
                    <a:pt x="28748" y="87248"/>
                    <a:pt x="33338" y="85281"/>
                  </a:cubicBezTo>
                  <a:cubicBezTo>
                    <a:pt x="39830" y="82499"/>
                    <a:pt x="45732" y="78428"/>
                    <a:pt x="52290" y="75805"/>
                  </a:cubicBezTo>
                  <a:cubicBezTo>
                    <a:pt x="61564" y="72095"/>
                    <a:pt x="71241" y="69487"/>
                    <a:pt x="80717" y="66329"/>
                  </a:cubicBezTo>
                  <a:cubicBezTo>
                    <a:pt x="88328" y="63792"/>
                    <a:pt x="106748" y="57250"/>
                    <a:pt x="113881" y="56854"/>
                  </a:cubicBezTo>
                  <a:cubicBezTo>
                    <a:pt x="164365" y="54049"/>
                    <a:pt x="214955" y="53695"/>
                    <a:pt x="265492" y="52116"/>
                  </a:cubicBezTo>
                  <a:cubicBezTo>
                    <a:pt x="259175" y="42640"/>
                    <a:pt x="256726" y="28782"/>
                    <a:pt x="246540" y="23689"/>
                  </a:cubicBezTo>
                  <a:cubicBezTo>
                    <a:pt x="221596" y="11217"/>
                    <a:pt x="232583" y="19207"/>
                    <a:pt x="213376" y="0"/>
                  </a:cubicBezTo>
                  <a:cubicBezTo>
                    <a:pt x="183370" y="1579"/>
                    <a:pt x="153281" y="2018"/>
                    <a:pt x="123357" y="4738"/>
                  </a:cubicBezTo>
                  <a:cubicBezTo>
                    <a:pt x="118384" y="5190"/>
                    <a:pt x="113044" y="6355"/>
                    <a:pt x="109144" y="9475"/>
                  </a:cubicBezTo>
                  <a:cubicBezTo>
                    <a:pt x="41497" y="63592"/>
                    <a:pt x="153660" y="-9464"/>
                    <a:pt x="85454" y="28427"/>
                  </a:cubicBezTo>
                  <a:cubicBezTo>
                    <a:pt x="85432" y="28439"/>
                    <a:pt x="49931" y="52109"/>
                    <a:pt x="42814" y="56854"/>
                  </a:cubicBezTo>
                  <a:lnTo>
                    <a:pt x="28601" y="66329"/>
                  </a:lnTo>
                  <a:cubicBezTo>
                    <a:pt x="23136" y="82723"/>
                    <a:pt x="26794" y="81446"/>
                    <a:pt x="9649" y="90018"/>
                  </a:cubicBezTo>
                  <a:cubicBezTo>
                    <a:pt x="8236" y="90724"/>
                    <a:pt x="-1405" y="118445"/>
                    <a:pt x="174" y="118445"/>
                  </a:cubicBezTo>
                  <a:close/>
                </a:path>
              </a:pathLst>
            </a:custGeom>
            <a:solidFill>
              <a:srgbClr val="D17D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7" name="צורה חופשית 16"/>
            <p:cNvSpPr/>
            <p:nvPr/>
          </p:nvSpPr>
          <p:spPr>
            <a:xfrm rot="20169017" flipH="1">
              <a:off x="11480733" y="5289725"/>
              <a:ext cx="265492" cy="118445"/>
            </a:xfrm>
            <a:custGeom>
              <a:avLst/>
              <a:gdLst>
                <a:gd name="connsiteX0" fmla="*/ 174 w 265492"/>
                <a:gd name="connsiteY0" fmla="*/ 118445 h 118445"/>
                <a:gd name="connsiteX1" fmla="*/ 19125 w 265492"/>
                <a:gd name="connsiteY1" fmla="*/ 90018 h 118445"/>
                <a:gd name="connsiteX2" fmla="*/ 33338 w 265492"/>
                <a:gd name="connsiteY2" fmla="*/ 85281 h 118445"/>
                <a:gd name="connsiteX3" fmla="*/ 52290 w 265492"/>
                <a:gd name="connsiteY3" fmla="*/ 75805 h 118445"/>
                <a:gd name="connsiteX4" fmla="*/ 80717 w 265492"/>
                <a:gd name="connsiteY4" fmla="*/ 66329 h 118445"/>
                <a:gd name="connsiteX5" fmla="*/ 113881 w 265492"/>
                <a:gd name="connsiteY5" fmla="*/ 56854 h 118445"/>
                <a:gd name="connsiteX6" fmla="*/ 265492 w 265492"/>
                <a:gd name="connsiteY6" fmla="*/ 52116 h 118445"/>
                <a:gd name="connsiteX7" fmla="*/ 246540 w 265492"/>
                <a:gd name="connsiteY7" fmla="*/ 23689 h 118445"/>
                <a:gd name="connsiteX8" fmla="*/ 213376 w 265492"/>
                <a:gd name="connsiteY8" fmla="*/ 0 h 118445"/>
                <a:gd name="connsiteX9" fmla="*/ 123357 w 265492"/>
                <a:gd name="connsiteY9" fmla="*/ 4738 h 118445"/>
                <a:gd name="connsiteX10" fmla="*/ 109144 w 265492"/>
                <a:gd name="connsiteY10" fmla="*/ 9475 h 118445"/>
                <a:gd name="connsiteX11" fmla="*/ 85454 w 265492"/>
                <a:gd name="connsiteY11" fmla="*/ 28427 h 118445"/>
                <a:gd name="connsiteX12" fmla="*/ 42814 w 265492"/>
                <a:gd name="connsiteY12" fmla="*/ 56854 h 118445"/>
                <a:gd name="connsiteX13" fmla="*/ 28601 w 265492"/>
                <a:gd name="connsiteY13" fmla="*/ 66329 h 118445"/>
                <a:gd name="connsiteX14" fmla="*/ 9649 w 265492"/>
                <a:gd name="connsiteY14" fmla="*/ 90018 h 118445"/>
                <a:gd name="connsiteX15" fmla="*/ 174 w 265492"/>
                <a:gd name="connsiteY15" fmla="*/ 118445 h 11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5492" h="118445">
                  <a:moveTo>
                    <a:pt x="174" y="118445"/>
                  </a:moveTo>
                  <a:cubicBezTo>
                    <a:pt x="1753" y="118445"/>
                    <a:pt x="11072" y="98071"/>
                    <a:pt x="19125" y="90018"/>
                  </a:cubicBezTo>
                  <a:cubicBezTo>
                    <a:pt x="22656" y="86487"/>
                    <a:pt x="28748" y="87248"/>
                    <a:pt x="33338" y="85281"/>
                  </a:cubicBezTo>
                  <a:cubicBezTo>
                    <a:pt x="39830" y="82499"/>
                    <a:pt x="45732" y="78428"/>
                    <a:pt x="52290" y="75805"/>
                  </a:cubicBezTo>
                  <a:cubicBezTo>
                    <a:pt x="61564" y="72095"/>
                    <a:pt x="71241" y="69487"/>
                    <a:pt x="80717" y="66329"/>
                  </a:cubicBezTo>
                  <a:cubicBezTo>
                    <a:pt x="88328" y="63792"/>
                    <a:pt x="106748" y="57250"/>
                    <a:pt x="113881" y="56854"/>
                  </a:cubicBezTo>
                  <a:cubicBezTo>
                    <a:pt x="164365" y="54049"/>
                    <a:pt x="214955" y="53695"/>
                    <a:pt x="265492" y="52116"/>
                  </a:cubicBezTo>
                  <a:cubicBezTo>
                    <a:pt x="259175" y="42640"/>
                    <a:pt x="256726" y="28782"/>
                    <a:pt x="246540" y="23689"/>
                  </a:cubicBezTo>
                  <a:cubicBezTo>
                    <a:pt x="221596" y="11217"/>
                    <a:pt x="232583" y="19207"/>
                    <a:pt x="213376" y="0"/>
                  </a:cubicBezTo>
                  <a:cubicBezTo>
                    <a:pt x="183370" y="1579"/>
                    <a:pt x="153281" y="2018"/>
                    <a:pt x="123357" y="4738"/>
                  </a:cubicBezTo>
                  <a:cubicBezTo>
                    <a:pt x="118384" y="5190"/>
                    <a:pt x="113044" y="6355"/>
                    <a:pt x="109144" y="9475"/>
                  </a:cubicBezTo>
                  <a:cubicBezTo>
                    <a:pt x="41497" y="63592"/>
                    <a:pt x="153660" y="-9464"/>
                    <a:pt x="85454" y="28427"/>
                  </a:cubicBezTo>
                  <a:cubicBezTo>
                    <a:pt x="85432" y="28439"/>
                    <a:pt x="49931" y="52109"/>
                    <a:pt x="42814" y="56854"/>
                  </a:cubicBezTo>
                  <a:lnTo>
                    <a:pt x="28601" y="66329"/>
                  </a:lnTo>
                  <a:cubicBezTo>
                    <a:pt x="23136" y="82723"/>
                    <a:pt x="26794" y="81446"/>
                    <a:pt x="9649" y="90018"/>
                  </a:cubicBezTo>
                  <a:cubicBezTo>
                    <a:pt x="8236" y="90724"/>
                    <a:pt x="-1405" y="118445"/>
                    <a:pt x="174" y="118445"/>
                  </a:cubicBezTo>
                  <a:close/>
                </a:path>
              </a:pathLst>
            </a:custGeom>
            <a:solidFill>
              <a:srgbClr val="D17D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19" name="הסבר אליפטי 18"/>
          <p:cNvSpPr/>
          <p:nvPr/>
        </p:nvSpPr>
        <p:spPr>
          <a:xfrm>
            <a:off x="3461990" y="5035397"/>
            <a:ext cx="2137509" cy="1664902"/>
          </a:xfrm>
          <a:prstGeom prst="wedgeEllipseCallout">
            <a:avLst>
              <a:gd name="adj1" fmla="val 61145"/>
              <a:gd name="adj2" fmla="val 19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ysClr val="windowText" lastClr="000000"/>
                </a:solidFill>
              </a:rPr>
              <a:t>אולי אם נעזור לו... הוא יוכל לעזור לנו, בעניין הנבלים.</a:t>
            </a:r>
            <a:endParaRPr lang="he-IL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16541" y="2276670"/>
            <a:ext cx="2495090" cy="293826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631" y="2276670"/>
            <a:ext cx="2627911" cy="2714139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52" y="706855"/>
            <a:ext cx="6700085" cy="2182557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2844" y="174605"/>
            <a:ext cx="1133869" cy="74208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791" y="6172011"/>
            <a:ext cx="84132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4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×ª××¦××ª ×ª××× × ×¢×××¨ âªhistory wallpaper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קבוצה 5"/>
          <p:cNvGrpSpPr/>
          <p:nvPr/>
        </p:nvGrpSpPr>
        <p:grpSpPr>
          <a:xfrm>
            <a:off x="431277" y="548654"/>
            <a:ext cx="1772250" cy="1571197"/>
            <a:chOff x="7928761" y="2716610"/>
            <a:chExt cx="1772250" cy="1571197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pic>
          <p:nvPicPr>
            <p:cNvPr id="4" name="Picture 4" descr="×ª××× × ×§×©××¨×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8761" y="2716610"/>
              <a:ext cx="1772250" cy="157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צורה חופשית 4">
              <a:hlinkClick r:id="rId3"/>
            </p:cNvPr>
            <p:cNvSpPr/>
            <p:nvPr/>
          </p:nvSpPr>
          <p:spPr>
            <a:xfrm>
              <a:off x="8517796" y="2846253"/>
              <a:ext cx="1049721" cy="1035500"/>
            </a:xfrm>
            <a:custGeom>
              <a:avLst/>
              <a:gdLst>
                <a:gd name="connsiteX0" fmla="*/ 0 w 1049721"/>
                <a:gd name="connsiteY0" fmla="*/ 74846 h 1035500"/>
                <a:gd name="connsiteX1" fmla="*/ 135203 w 1049721"/>
                <a:gd name="connsiteY1" fmla="*/ 992804 h 1035500"/>
                <a:gd name="connsiteX2" fmla="*/ 170783 w 1049721"/>
                <a:gd name="connsiteY2" fmla="*/ 1017710 h 1035500"/>
                <a:gd name="connsiteX3" fmla="*/ 181457 w 1049721"/>
                <a:gd name="connsiteY3" fmla="*/ 1024826 h 1035500"/>
                <a:gd name="connsiteX4" fmla="*/ 192131 w 1049721"/>
                <a:gd name="connsiteY4" fmla="*/ 1028384 h 1035500"/>
                <a:gd name="connsiteX5" fmla="*/ 202805 w 1049721"/>
                <a:gd name="connsiteY5" fmla="*/ 1035500 h 1035500"/>
                <a:gd name="connsiteX6" fmla="*/ 1017581 w 1049721"/>
                <a:gd name="connsiteY6" fmla="*/ 950108 h 1035500"/>
                <a:gd name="connsiteX7" fmla="*/ 1028255 w 1049721"/>
                <a:gd name="connsiteY7" fmla="*/ 921644 h 1035500"/>
                <a:gd name="connsiteX8" fmla="*/ 1038929 w 1049721"/>
                <a:gd name="connsiteY8" fmla="*/ 910970 h 1035500"/>
                <a:gd name="connsiteX9" fmla="*/ 1046045 w 1049721"/>
                <a:gd name="connsiteY9" fmla="*/ 889622 h 1035500"/>
                <a:gd name="connsiteX10" fmla="*/ 1049603 w 1049721"/>
                <a:gd name="connsiteY10" fmla="*/ 868275 h 1035500"/>
                <a:gd name="connsiteX11" fmla="*/ 914400 w 1049721"/>
                <a:gd name="connsiteY11" fmla="*/ 99752 h 1035500"/>
                <a:gd name="connsiteX12" fmla="*/ 889494 w 1049721"/>
                <a:gd name="connsiteY12" fmla="*/ 60614 h 1035500"/>
                <a:gd name="connsiteX13" fmla="*/ 882378 w 1049721"/>
                <a:gd name="connsiteY13" fmla="*/ 49940 h 1035500"/>
                <a:gd name="connsiteX14" fmla="*/ 871704 w 1049721"/>
                <a:gd name="connsiteY14" fmla="*/ 46382 h 1035500"/>
                <a:gd name="connsiteX15" fmla="*/ 853915 w 1049721"/>
                <a:gd name="connsiteY15" fmla="*/ 28592 h 1035500"/>
                <a:gd name="connsiteX16" fmla="*/ 846799 w 1049721"/>
                <a:gd name="connsiteY16" fmla="*/ 17918 h 1035500"/>
                <a:gd name="connsiteX17" fmla="*/ 825451 w 1049721"/>
                <a:gd name="connsiteY17" fmla="*/ 10802 h 1035500"/>
                <a:gd name="connsiteX18" fmla="*/ 800545 w 1049721"/>
                <a:gd name="connsiteY18" fmla="*/ 128 h 1035500"/>
                <a:gd name="connsiteX19" fmla="*/ 796987 w 1049721"/>
                <a:gd name="connsiteY19" fmla="*/ 128 h 1035500"/>
                <a:gd name="connsiteX20" fmla="*/ 74718 w 1049721"/>
                <a:gd name="connsiteY20" fmla="*/ 21476 h 1035500"/>
                <a:gd name="connsiteX21" fmla="*/ 46254 w 1049721"/>
                <a:gd name="connsiteY21" fmla="*/ 32150 h 1035500"/>
                <a:gd name="connsiteX22" fmla="*/ 24906 w 1049721"/>
                <a:gd name="connsiteY22" fmla="*/ 46382 h 1035500"/>
                <a:gd name="connsiteX23" fmla="*/ 0 w 1049721"/>
                <a:gd name="connsiteY23" fmla="*/ 74846 h 103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9721" h="1035500">
                  <a:moveTo>
                    <a:pt x="0" y="74846"/>
                  </a:moveTo>
                  <a:lnTo>
                    <a:pt x="135203" y="992804"/>
                  </a:lnTo>
                  <a:lnTo>
                    <a:pt x="170783" y="1017710"/>
                  </a:lnTo>
                  <a:cubicBezTo>
                    <a:pt x="174299" y="1020144"/>
                    <a:pt x="177400" y="1023474"/>
                    <a:pt x="181457" y="1024826"/>
                  </a:cubicBezTo>
                  <a:cubicBezTo>
                    <a:pt x="185015" y="1026012"/>
                    <a:pt x="188776" y="1026707"/>
                    <a:pt x="192131" y="1028384"/>
                  </a:cubicBezTo>
                  <a:cubicBezTo>
                    <a:pt x="195956" y="1030296"/>
                    <a:pt x="202805" y="1035500"/>
                    <a:pt x="202805" y="1035500"/>
                  </a:cubicBezTo>
                  <a:lnTo>
                    <a:pt x="1017581" y="950108"/>
                  </a:lnTo>
                  <a:cubicBezTo>
                    <a:pt x="1021139" y="940620"/>
                    <a:pt x="1023403" y="930540"/>
                    <a:pt x="1028255" y="921644"/>
                  </a:cubicBezTo>
                  <a:cubicBezTo>
                    <a:pt x="1030664" y="917227"/>
                    <a:pt x="1036485" y="915369"/>
                    <a:pt x="1038929" y="910970"/>
                  </a:cubicBezTo>
                  <a:cubicBezTo>
                    <a:pt x="1042572" y="904413"/>
                    <a:pt x="1043673" y="896738"/>
                    <a:pt x="1046045" y="889622"/>
                  </a:cubicBezTo>
                  <a:cubicBezTo>
                    <a:pt x="1050728" y="875573"/>
                    <a:pt x="1049603" y="882700"/>
                    <a:pt x="1049603" y="868275"/>
                  </a:cubicBezTo>
                  <a:lnTo>
                    <a:pt x="914400" y="99752"/>
                  </a:lnTo>
                  <a:lnTo>
                    <a:pt x="889494" y="60614"/>
                  </a:lnTo>
                  <a:cubicBezTo>
                    <a:pt x="887182" y="57017"/>
                    <a:pt x="886435" y="51292"/>
                    <a:pt x="882378" y="49940"/>
                  </a:cubicBezTo>
                  <a:lnTo>
                    <a:pt x="871704" y="46382"/>
                  </a:lnTo>
                  <a:cubicBezTo>
                    <a:pt x="852727" y="17917"/>
                    <a:pt x="877634" y="52312"/>
                    <a:pt x="853915" y="28592"/>
                  </a:cubicBezTo>
                  <a:cubicBezTo>
                    <a:pt x="850891" y="25568"/>
                    <a:pt x="850425" y="20184"/>
                    <a:pt x="846799" y="17918"/>
                  </a:cubicBezTo>
                  <a:cubicBezTo>
                    <a:pt x="840438" y="13943"/>
                    <a:pt x="832160" y="14157"/>
                    <a:pt x="825451" y="10802"/>
                  </a:cubicBezTo>
                  <a:cubicBezTo>
                    <a:pt x="815268" y="5711"/>
                    <a:pt x="811016" y="2746"/>
                    <a:pt x="800545" y="128"/>
                  </a:cubicBezTo>
                  <a:cubicBezTo>
                    <a:pt x="799394" y="-160"/>
                    <a:pt x="798173" y="128"/>
                    <a:pt x="796987" y="128"/>
                  </a:cubicBezTo>
                  <a:lnTo>
                    <a:pt x="74718" y="21476"/>
                  </a:lnTo>
                  <a:cubicBezTo>
                    <a:pt x="65230" y="25034"/>
                    <a:pt x="55317" y="27618"/>
                    <a:pt x="46254" y="32150"/>
                  </a:cubicBezTo>
                  <a:cubicBezTo>
                    <a:pt x="38605" y="35975"/>
                    <a:pt x="24906" y="46382"/>
                    <a:pt x="24906" y="46382"/>
                  </a:cubicBezTo>
                  <a:lnTo>
                    <a:pt x="0" y="74846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9" name="תמונה 8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9185" y="657395"/>
            <a:ext cx="2043756" cy="1468477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0" name="תמונה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-13644" t="-4355" b="26252"/>
          <a:stretch/>
        </p:blipFill>
        <p:spPr>
          <a:xfrm>
            <a:off x="766366" y="3510601"/>
            <a:ext cx="2411426" cy="2441306"/>
          </a:xfrm>
          <a:prstGeom prst="ellipse">
            <a:avLst/>
          </a:prstGeom>
          <a:ln w="63500" cap="rnd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7" name="תמונה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1794" y="3688436"/>
            <a:ext cx="2325143" cy="146933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9" name="תמונה 18">
            <a:hlinkClick r:id="rId6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0775" y="1619093"/>
            <a:ext cx="1853345" cy="823031"/>
          </a:xfrm>
          <a:prstGeom prst="rect">
            <a:avLst/>
          </a:prstGeom>
        </p:spPr>
      </p:pic>
      <p:pic>
        <p:nvPicPr>
          <p:cNvPr id="20" name="תמונה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89885" y="4731254"/>
            <a:ext cx="1828959" cy="1121761"/>
          </a:xfrm>
          <a:prstGeom prst="rect">
            <a:avLst/>
          </a:prstGeom>
        </p:spPr>
      </p:pic>
      <p:pic>
        <p:nvPicPr>
          <p:cNvPr id="22" name="תמונה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326" y="5465255"/>
            <a:ext cx="1859441" cy="1097375"/>
          </a:xfrm>
          <a:prstGeom prst="rect">
            <a:avLst/>
          </a:prstGeom>
        </p:spPr>
      </p:pic>
      <p:pic>
        <p:nvPicPr>
          <p:cNvPr id="24" name="תמונה 23">
            <a:hlinkClick r:id="rId3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658" y="1618534"/>
            <a:ext cx="2066723" cy="1109568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6031" y="-156957"/>
            <a:ext cx="5742930" cy="1322947"/>
          </a:xfrm>
          <a:prstGeom prst="rect">
            <a:avLst/>
          </a:prstGeom>
        </p:spPr>
      </p:pic>
      <p:pic>
        <p:nvPicPr>
          <p:cNvPr id="29" name="תמונה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85830" y="6326536"/>
            <a:ext cx="1767993" cy="414564"/>
          </a:xfrm>
          <a:prstGeom prst="rect">
            <a:avLst/>
          </a:prstGeom>
        </p:spPr>
      </p:pic>
      <p:sp>
        <p:nvSpPr>
          <p:cNvPr id="2" name="חץ מעוקל למעלה 1"/>
          <p:cNvSpPr/>
          <p:nvPr/>
        </p:nvSpPr>
        <p:spPr>
          <a:xfrm rot="13252213">
            <a:off x="10376737" y="3686675"/>
            <a:ext cx="1196502" cy="468934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8" name="חץ מעוקל למעלה 17"/>
          <p:cNvSpPr/>
          <p:nvPr/>
        </p:nvSpPr>
        <p:spPr>
          <a:xfrm rot="8465408" flipH="1">
            <a:off x="134222" y="5171693"/>
            <a:ext cx="1196502" cy="468934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43930" y="4154066"/>
            <a:ext cx="1859441" cy="920576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8642287">
            <a:off x="-474201" y="5866573"/>
            <a:ext cx="1859441" cy="920576"/>
          </a:xfrm>
          <a:prstGeom prst="rect">
            <a:avLst/>
          </a:prstGeom>
        </p:spPr>
      </p:pic>
      <p:pic>
        <p:nvPicPr>
          <p:cNvPr id="11" name="תמונה 10">
            <a:hlinkClick r:id="rId21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8564">
            <a:off x="2902070" y="1670914"/>
            <a:ext cx="1669572" cy="2073352"/>
          </a:xfrm>
          <a:prstGeom prst="rect">
            <a:avLst/>
          </a:prstGeom>
        </p:spPr>
      </p:pic>
      <p:pic>
        <p:nvPicPr>
          <p:cNvPr id="13" name="תמונה 12">
            <a:hlinkClick r:id="rId21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0927564">
            <a:off x="2842978" y="3355669"/>
            <a:ext cx="2365453" cy="1103472"/>
          </a:xfrm>
          <a:prstGeom prst="rect">
            <a:avLst/>
          </a:prstGeom>
        </p:spPr>
      </p:pic>
      <p:pic>
        <p:nvPicPr>
          <p:cNvPr id="3" name="תמונה 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753035">
            <a:off x="6473318" y="1894927"/>
            <a:ext cx="1547443" cy="1666755"/>
          </a:xfrm>
          <a:prstGeom prst="rect">
            <a:avLst/>
          </a:prstGeom>
        </p:spPr>
      </p:pic>
      <p:pic>
        <p:nvPicPr>
          <p:cNvPr id="15" name="תמונה 1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683856">
            <a:off x="5995594" y="2882049"/>
            <a:ext cx="2194750" cy="1249788"/>
          </a:xfrm>
          <a:prstGeom prst="rect">
            <a:avLst/>
          </a:prstGeom>
        </p:spPr>
      </p:pic>
      <p:pic>
        <p:nvPicPr>
          <p:cNvPr id="25" name="תמונה 24">
            <a:hlinkClick r:id="rId27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41202" y="6342199"/>
            <a:ext cx="1767993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8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תוצאת תמונה עבור ‪egypt wallpaper‬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0"/>
            <a:ext cx="12192000" cy="694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338"/>
            <a:ext cx="12192000" cy="594969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118" y="1560494"/>
            <a:ext cx="9629486" cy="36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2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4405">
            <a:off x="4392631" y="260532"/>
            <a:ext cx="2782795" cy="3319238"/>
          </a:xfrm>
          <a:prstGeom prst="rect">
            <a:avLst/>
          </a:prstGeom>
        </p:spPr>
      </p:pic>
      <p:grpSp>
        <p:nvGrpSpPr>
          <p:cNvPr id="7" name="קבוצה 6"/>
          <p:cNvGrpSpPr/>
          <p:nvPr/>
        </p:nvGrpSpPr>
        <p:grpSpPr>
          <a:xfrm>
            <a:off x="1226182" y="1813930"/>
            <a:ext cx="2829639" cy="2506532"/>
            <a:chOff x="1226182" y="1813930"/>
            <a:chExt cx="2829639" cy="2506532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80347">
              <a:off x="1387736" y="1652376"/>
              <a:ext cx="2506532" cy="2829639"/>
            </a:xfrm>
            <a:prstGeom prst="rect">
              <a:avLst/>
            </a:prstGeom>
          </p:spPr>
        </p:pic>
        <p:sp>
          <p:nvSpPr>
            <p:cNvPr id="6" name="צורה חופשית 5"/>
            <p:cNvSpPr/>
            <p:nvPr/>
          </p:nvSpPr>
          <p:spPr>
            <a:xfrm>
              <a:off x="2070504" y="2623804"/>
              <a:ext cx="454288" cy="580179"/>
            </a:xfrm>
            <a:custGeom>
              <a:avLst/>
              <a:gdLst>
                <a:gd name="connsiteX0" fmla="*/ 218408 w 454288"/>
                <a:gd name="connsiteY0" fmla="*/ 573684 h 580179"/>
                <a:gd name="connsiteX1" fmla="*/ 203848 w 454288"/>
                <a:gd name="connsiteY1" fmla="*/ 567860 h 580179"/>
                <a:gd name="connsiteX2" fmla="*/ 192199 w 454288"/>
                <a:gd name="connsiteY2" fmla="*/ 553299 h 580179"/>
                <a:gd name="connsiteX3" fmla="*/ 174727 w 454288"/>
                <a:gd name="connsiteY3" fmla="*/ 538739 h 580179"/>
                <a:gd name="connsiteX4" fmla="*/ 168902 w 454288"/>
                <a:gd name="connsiteY4" fmla="*/ 530002 h 580179"/>
                <a:gd name="connsiteX5" fmla="*/ 148518 w 454288"/>
                <a:gd name="connsiteY5" fmla="*/ 512530 h 580179"/>
                <a:gd name="connsiteX6" fmla="*/ 133957 w 454288"/>
                <a:gd name="connsiteY6" fmla="*/ 509618 h 580179"/>
                <a:gd name="connsiteX7" fmla="*/ 125221 w 454288"/>
                <a:gd name="connsiteY7" fmla="*/ 500881 h 580179"/>
                <a:gd name="connsiteX8" fmla="*/ 113572 w 454288"/>
                <a:gd name="connsiteY8" fmla="*/ 492145 h 580179"/>
                <a:gd name="connsiteX9" fmla="*/ 104836 w 454288"/>
                <a:gd name="connsiteY9" fmla="*/ 477585 h 580179"/>
                <a:gd name="connsiteX10" fmla="*/ 87364 w 454288"/>
                <a:gd name="connsiteY10" fmla="*/ 465936 h 580179"/>
                <a:gd name="connsiteX11" fmla="*/ 81539 w 454288"/>
                <a:gd name="connsiteY11" fmla="*/ 460112 h 580179"/>
                <a:gd name="connsiteX12" fmla="*/ 75715 w 454288"/>
                <a:gd name="connsiteY12" fmla="*/ 448464 h 580179"/>
                <a:gd name="connsiteX13" fmla="*/ 61155 w 454288"/>
                <a:gd name="connsiteY13" fmla="*/ 428079 h 580179"/>
                <a:gd name="connsiteX14" fmla="*/ 55330 w 454288"/>
                <a:gd name="connsiteY14" fmla="*/ 416430 h 580179"/>
                <a:gd name="connsiteX15" fmla="*/ 49506 w 454288"/>
                <a:gd name="connsiteY15" fmla="*/ 396046 h 580179"/>
                <a:gd name="connsiteX16" fmla="*/ 40770 w 454288"/>
                <a:gd name="connsiteY16" fmla="*/ 375661 h 580179"/>
                <a:gd name="connsiteX17" fmla="*/ 37858 w 454288"/>
                <a:gd name="connsiteY17" fmla="*/ 364013 h 580179"/>
                <a:gd name="connsiteX18" fmla="*/ 34946 w 454288"/>
                <a:gd name="connsiteY18" fmla="*/ 355276 h 580179"/>
                <a:gd name="connsiteX19" fmla="*/ 29121 w 454288"/>
                <a:gd name="connsiteY19" fmla="*/ 320331 h 580179"/>
                <a:gd name="connsiteX20" fmla="*/ 26209 w 454288"/>
                <a:gd name="connsiteY20" fmla="*/ 311595 h 580179"/>
                <a:gd name="connsiteX21" fmla="*/ 23297 w 454288"/>
                <a:gd name="connsiteY21" fmla="*/ 294122 h 580179"/>
                <a:gd name="connsiteX22" fmla="*/ 17473 w 454288"/>
                <a:gd name="connsiteY22" fmla="*/ 273737 h 580179"/>
                <a:gd name="connsiteX23" fmla="*/ 14561 w 454288"/>
                <a:gd name="connsiteY23" fmla="*/ 247528 h 580179"/>
                <a:gd name="connsiteX24" fmla="*/ 8737 w 454288"/>
                <a:gd name="connsiteY24" fmla="*/ 230056 h 580179"/>
                <a:gd name="connsiteX25" fmla="*/ 5825 w 454288"/>
                <a:gd name="connsiteY25" fmla="*/ 212583 h 580179"/>
                <a:gd name="connsiteX26" fmla="*/ 2913 w 454288"/>
                <a:gd name="connsiteY26" fmla="*/ 203847 h 580179"/>
                <a:gd name="connsiteX27" fmla="*/ 0 w 454288"/>
                <a:gd name="connsiteY27" fmla="*/ 192199 h 580179"/>
                <a:gd name="connsiteX28" fmla="*/ 2913 w 454288"/>
                <a:gd name="connsiteY28" fmla="*/ 113572 h 580179"/>
                <a:gd name="connsiteX29" fmla="*/ 8737 w 454288"/>
                <a:gd name="connsiteY29" fmla="*/ 96099 h 580179"/>
                <a:gd name="connsiteX30" fmla="*/ 14561 w 454288"/>
                <a:gd name="connsiteY30" fmla="*/ 78627 h 580179"/>
                <a:gd name="connsiteX31" fmla="*/ 20385 w 454288"/>
                <a:gd name="connsiteY31" fmla="*/ 61154 h 580179"/>
                <a:gd name="connsiteX32" fmla="*/ 26209 w 454288"/>
                <a:gd name="connsiteY32" fmla="*/ 52418 h 580179"/>
                <a:gd name="connsiteX33" fmla="*/ 49506 w 454288"/>
                <a:gd name="connsiteY33" fmla="*/ 34945 h 580179"/>
                <a:gd name="connsiteX34" fmla="*/ 66979 w 454288"/>
                <a:gd name="connsiteY34" fmla="*/ 23297 h 580179"/>
                <a:gd name="connsiteX35" fmla="*/ 75715 w 454288"/>
                <a:gd name="connsiteY35" fmla="*/ 20385 h 580179"/>
                <a:gd name="connsiteX36" fmla="*/ 81539 w 454288"/>
                <a:gd name="connsiteY36" fmla="*/ 14560 h 580179"/>
                <a:gd name="connsiteX37" fmla="*/ 101924 w 454288"/>
                <a:gd name="connsiteY37" fmla="*/ 8736 h 580179"/>
                <a:gd name="connsiteX38" fmla="*/ 110660 w 454288"/>
                <a:gd name="connsiteY38" fmla="*/ 2912 h 580179"/>
                <a:gd name="connsiteX39" fmla="*/ 128133 w 454288"/>
                <a:gd name="connsiteY39" fmla="*/ 0 h 580179"/>
                <a:gd name="connsiteX40" fmla="*/ 221320 w 454288"/>
                <a:gd name="connsiteY40" fmla="*/ 2912 h 580179"/>
                <a:gd name="connsiteX41" fmla="*/ 241705 w 454288"/>
                <a:gd name="connsiteY41" fmla="*/ 8736 h 580179"/>
                <a:gd name="connsiteX42" fmla="*/ 250441 w 454288"/>
                <a:gd name="connsiteY42" fmla="*/ 11648 h 580179"/>
                <a:gd name="connsiteX43" fmla="*/ 279562 w 454288"/>
                <a:gd name="connsiteY43" fmla="*/ 20385 h 580179"/>
                <a:gd name="connsiteX44" fmla="*/ 291211 w 454288"/>
                <a:gd name="connsiteY44" fmla="*/ 26209 h 580179"/>
                <a:gd name="connsiteX45" fmla="*/ 311595 w 454288"/>
                <a:gd name="connsiteY45" fmla="*/ 32033 h 580179"/>
                <a:gd name="connsiteX46" fmla="*/ 320332 w 454288"/>
                <a:gd name="connsiteY46" fmla="*/ 37857 h 580179"/>
                <a:gd name="connsiteX47" fmla="*/ 337804 w 454288"/>
                <a:gd name="connsiteY47" fmla="*/ 43681 h 580179"/>
                <a:gd name="connsiteX48" fmla="*/ 349453 w 454288"/>
                <a:gd name="connsiteY48" fmla="*/ 55330 h 580179"/>
                <a:gd name="connsiteX49" fmla="*/ 366925 w 454288"/>
                <a:gd name="connsiteY49" fmla="*/ 66978 h 580179"/>
                <a:gd name="connsiteX50" fmla="*/ 396046 w 454288"/>
                <a:gd name="connsiteY50" fmla="*/ 90275 h 580179"/>
                <a:gd name="connsiteX51" fmla="*/ 413519 w 454288"/>
                <a:gd name="connsiteY51" fmla="*/ 96099 h 580179"/>
                <a:gd name="connsiteX52" fmla="*/ 430992 w 454288"/>
                <a:gd name="connsiteY52" fmla="*/ 104835 h 580179"/>
                <a:gd name="connsiteX53" fmla="*/ 436816 w 454288"/>
                <a:gd name="connsiteY53" fmla="*/ 110660 h 580179"/>
                <a:gd name="connsiteX54" fmla="*/ 445552 w 454288"/>
                <a:gd name="connsiteY54" fmla="*/ 131044 h 580179"/>
                <a:gd name="connsiteX55" fmla="*/ 454288 w 454288"/>
                <a:gd name="connsiteY55" fmla="*/ 171814 h 580179"/>
                <a:gd name="connsiteX56" fmla="*/ 451376 w 454288"/>
                <a:gd name="connsiteY56" fmla="*/ 221320 h 580179"/>
                <a:gd name="connsiteX57" fmla="*/ 439728 w 454288"/>
                <a:gd name="connsiteY57" fmla="*/ 241704 h 580179"/>
                <a:gd name="connsiteX58" fmla="*/ 433904 w 454288"/>
                <a:gd name="connsiteY58" fmla="*/ 256265 h 580179"/>
                <a:gd name="connsiteX59" fmla="*/ 422255 w 454288"/>
                <a:gd name="connsiteY59" fmla="*/ 273737 h 580179"/>
                <a:gd name="connsiteX60" fmla="*/ 407695 w 454288"/>
                <a:gd name="connsiteY60" fmla="*/ 294122 h 580179"/>
                <a:gd name="connsiteX61" fmla="*/ 390222 w 454288"/>
                <a:gd name="connsiteY61" fmla="*/ 323243 h 580179"/>
                <a:gd name="connsiteX62" fmla="*/ 384398 w 454288"/>
                <a:gd name="connsiteY62" fmla="*/ 331979 h 580179"/>
                <a:gd name="connsiteX63" fmla="*/ 375662 w 454288"/>
                <a:gd name="connsiteY63" fmla="*/ 349452 h 580179"/>
                <a:gd name="connsiteX64" fmla="*/ 369837 w 454288"/>
                <a:gd name="connsiteY64" fmla="*/ 361100 h 580179"/>
                <a:gd name="connsiteX65" fmla="*/ 364013 w 454288"/>
                <a:gd name="connsiteY65" fmla="*/ 366925 h 580179"/>
                <a:gd name="connsiteX66" fmla="*/ 358189 w 454288"/>
                <a:gd name="connsiteY66" fmla="*/ 375661 h 580179"/>
                <a:gd name="connsiteX67" fmla="*/ 355277 w 454288"/>
                <a:gd name="connsiteY67" fmla="*/ 387309 h 580179"/>
                <a:gd name="connsiteX68" fmla="*/ 349453 w 454288"/>
                <a:gd name="connsiteY68" fmla="*/ 393134 h 580179"/>
                <a:gd name="connsiteX69" fmla="*/ 343628 w 454288"/>
                <a:gd name="connsiteY69" fmla="*/ 410606 h 580179"/>
                <a:gd name="connsiteX70" fmla="*/ 340716 w 454288"/>
                <a:gd name="connsiteY70" fmla="*/ 419342 h 580179"/>
                <a:gd name="connsiteX71" fmla="*/ 334892 w 454288"/>
                <a:gd name="connsiteY71" fmla="*/ 425167 h 580179"/>
                <a:gd name="connsiteX72" fmla="*/ 323244 w 454288"/>
                <a:gd name="connsiteY72" fmla="*/ 460112 h 580179"/>
                <a:gd name="connsiteX73" fmla="*/ 320332 w 454288"/>
                <a:gd name="connsiteY73" fmla="*/ 468848 h 580179"/>
                <a:gd name="connsiteX74" fmla="*/ 314507 w 454288"/>
                <a:gd name="connsiteY74" fmla="*/ 477585 h 580179"/>
                <a:gd name="connsiteX75" fmla="*/ 305771 w 454288"/>
                <a:gd name="connsiteY75" fmla="*/ 495057 h 580179"/>
                <a:gd name="connsiteX76" fmla="*/ 302859 w 454288"/>
                <a:gd name="connsiteY76" fmla="*/ 503793 h 580179"/>
                <a:gd name="connsiteX77" fmla="*/ 297035 w 454288"/>
                <a:gd name="connsiteY77" fmla="*/ 509618 h 580179"/>
                <a:gd name="connsiteX78" fmla="*/ 285386 w 454288"/>
                <a:gd name="connsiteY78" fmla="*/ 527090 h 580179"/>
                <a:gd name="connsiteX79" fmla="*/ 279562 w 454288"/>
                <a:gd name="connsiteY79" fmla="*/ 535827 h 580179"/>
                <a:gd name="connsiteX80" fmla="*/ 270826 w 454288"/>
                <a:gd name="connsiteY80" fmla="*/ 544563 h 580179"/>
                <a:gd name="connsiteX81" fmla="*/ 256265 w 454288"/>
                <a:gd name="connsiteY81" fmla="*/ 559123 h 580179"/>
                <a:gd name="connsiteX82" fmla="*/ 238793 w 454288"/>
                <a:gd name="connsiteY82" fmla="*/ 576596 h 580179"/>
                <a:gd name="connsiteX83" fmla="*/ 218408 w 454288"/>
                <a:gd name="connsiteY83" fmla="*/ 573684 h 58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54288" h="580179">
                  <a:moveTo>
                    <a:pt x="218408" y="573684"/>
                  </a:moveTo>
                  <a:cubicBezTo>
                    <a:pt x="212584" y="572228"/>
                    <a:pt x="208386" y="570453"/>
                    <a:pt x="203848" y="567860"/>
                  </a:cubicBezTo>
                  <a:cubicBezTo>
                    <a:pt x="197122" y="564017"/>
                    <a:pt x="197540" y="558640"/>
                    <a:pt x="192199" y="553299"/>
                  </a:cubicBezTo>
                  <a:cubicBezTo>
                    <a:pt x="169291" y="530391"/>
                    <a:pt x="198581" y="567364"/>
                    <a:pt x="174727" y="538739"/>
                  </a:cubicBezTo>
                  <a:cubicBezTo>
                    <a:pt x="172486" y="536050"/>
                    <a:pt x="171143" y="532691"/>
                    <a:pt x="168902" y="530002"/>
                  </a:cubicBezTo>
                  <a:cubicBezTo>
                    <a:pt x="165083" y="525419"/>
                    <a:pt x="153622" y="514798"/>
                    <a:pt x="148518" y="512530"/>
                  </a:cubicBezTo>
                  <a:cubicBezTo>
                    <a:pt x="143995" y="510520"/>
                    <a:pt x="138811" y="510589"/>
                    <a:pt x="133957" y="509618"/>
                  </a:cubicBezTo>
                  <a:cubicBezTo>
                    <a:pt x="131045" y="506706"/>
                    <a:pt x="128348" y="503561"/>
                    <a:pt x="125221" y="500881"/>
                  </a:cubicBezTo>
                  <a:cubicBezTo>
                    <a:pt x="121536" y="497722"/>
                    <a:pt x="116768" y="495798"/>
                    <a:pt x="113572" y="492145"/>
                  </a:cubicBezTo>
                  <a:cubicBezTo>
                    <a:pt x="109845" y="487886"/>
                    <a:pt x="108838" y="481587"/>
                    <a:pt x="104836" y="477585"/>
                  </a:cubicBezTo>
                  <a:cubicBezTo>
                    <a:pt x="99887" y="472635"/>
                    <a:pt x="92314" y="470885"/>
                    <a:pt x="87364" y="465936"/>
                  </a:cubicBezTo>
                  <a:lnTo>
                    <a:pt x="81539" y="460112"/>
                  </a:lnTo>
                  <a:cubicBezTo>
                    <a:pt x="79598" y="456229"/>
                    <a:pt x="77869" y="452233"/>
                    <a:pt x="75715" y="448464"/>
                  </a:cubicBezTo>
                  <a:cubicBezTo>
                    <a:pt x="67497" y="434081"/>
                    <a:pt x="71578" y="444756"/>
                    <a:pt x="61155" y="428079"/>
                  </a:cubicBezTo>
                  <a:cubicBezTo>
                    <a:pt x="58854" y="424398"/>
                    <a:pt x="57040" y="420420"/>
                    <a:pt x="55330" y="416430"/>
                  </a:cubicBezTo>
                  <a:cubicBezTo>
                    <a:pt x="52338" y="409450"/>
                    <a:pt x="51616" y="403432"/>
                    <a:pt x="49506" y="396046"/>
                  </a:cubicBezTo>
                  <a:cubicBezTo>
                    <a:pt x="43720" y="375794"/>
                    <a:pt x="50090" y="400514"/>
                    <a:pt x="40770" y="375661"/>
                  </a:cubicBezTo>
                  <a:cubicBezTo>
                    <a:pt x="39365" y="371914"/>
                    <a:pt x="38957" y="367861"/>
                    <a:pt x="37858" y="364013"/>
                  </a:cubicBezTo>
                  <a:cubicBezTo>
                    <a:pt x="37015" y="361061"/>
                    <a:pt x="35917" y="358188"/>
                    <a:pt x="34946" y="355276"/>
                  </a:cubicBezTo>
                  <a:cubicBezTo>
                    <a:pt x="33301" y="343759"/>
                    <a:pt x="31962" y="331694"/>
                    <a:pt x="29121" y="320331"/>
                  </a:cubicBezTo>
                  <a:cubicBezTo>
                    <a:pt x="28376" y="317353"/>
                    <a:pt x="27180" y="314507"/>
                    <a:pt x="26209" y="311595"/>
                  </a:cubicBezTo>
                  <a:cubicBezTo>
                    <a:pt x="25238" y="305771"/>
                    <a:pt x="24455" y="299912"/>
                    <a:pt x="23297" y="294122"/>
                  </a:cubicBezTo>
                  <a:cubicBezTo>
                    <a:pt x="21469" y="284983"/>
                    <a:pt x="20248" y="282062"/>
                    <a:pt x="17473" y="273737"/>
                  </a:cubicBezTo>
                  <a:cubicBezTo>
                    <a:pt x="16502" y="265001"/>
                    <a:pt x="16285" y="256147"/>
                    <a:pt x="14561" y="247528"/>
                  </a:cubicBezTo>
                  <a:cubicBezTo>
                    <a:pt x="13357" y="241508"/>
                    <a:pt x="8737" y="230056"/>
                    <a:pt x="8737" y="230056"/>
                  </a:cubicBezTo>
                  <a:cubicBezTo>
                    <a:pt x="7766" y="224232"/>
                    <a:pt x="7106" y="218347"/>
                    <a:pt x="5825" y="212583"/>
                  </a:cubicBezTo>
                  <a:cubicBezTo>
                    <a:pt x="5159" y="209587"/>
                    <a:pt x="3756" y="206798"/>
                    <a:pt x="2913" y="203847"/>
                  </a:cubicBezTo>
                  <a:cubicBezTo>
                    <a:pt x="1813" y="199999"/>
                    <a:pt x="971" y="196082"/>
                    <a:pt x="0" y="192199"/>
                  </a:cubicBezTo>
                  <a:cubicBezTo>
                    <a:pt x="971" y="165990"/>
                    <a:pt x="538" y="139691"/>
                    <a:pt x="2913" y="113572"/>
                  </a:cubicBezTo>
                  <a:cubicBezTo>
                    <a:pt x="3469" y="107458"/>
                    <a:pt x="6796" y="101923"/>
                    <a:pt x="8737" y="96099"/>
                  </a:cubicBezTo>
                  <a:lnTo>
                    <a:pt x="14561" y="78627"/>
                  </a:lnTo>
                  <a:cubicBezTo>
                    <a:pt x="14561" y="78626"/>
                    <a:pt x="20384" y="61155"/>
                    <a:pt x="20385" y="61154"/>
                  </a:cubicBezTo>
                  <a:cubicBezTo>
                    <a:pt x="22326" y="58242"/>
                    <a:pt x="24023" y="55151"/>
                    <a:pt x="26209" y="52418"/>
                  </a:cubicBezTo>
                  <a:cubicBezTo>
                    <a:pt x="32366" y="44722"/>
                    <a:pt x="41519" y="40269"/>
                    <a:pt x="49506" y="34945"/>
                  </a:cubicBezTo>
                  <a:lnTo>
                    <a:pt x="66979" y="23297"/>
                  </a:lnTo>
                  <a:lnTo>
                    <a:pt x="75715" y="20385"/>
                  </a:lnTo>
                  <a:cubicBezTo>
                    <a:pt x="77656" y="18443"/>
                    <a:pt x="79185" y="15973"/>
                    <a:pt x="81539" y="14560"/>
                  </a:cubicBezTo>
                  <a:cubicBezTo>
                    <a:pt x="84522" y="12770"/>
                    <a:pt x="99750" y="9280"/>
                    <a:pt x="101924" y="8736"/>
                  </a:cubicBezTo>
                  <a:cubicBezTo>
                    <a:pt x="104836" y="6795"/>
                    <a:pt x="107340" y="4019"/>
                    <a:pt x="110660" y="2912"/>
                  </a:cubicBezTo>
                  <a:cubicBezTo>
                    <a:pt x="116262" y="1045"/>
                    <a:pt x="122228" y="0"/>
                    <a:pt x="128133" y="0"/>
                  </a:cubicBezTo>
                  <a:cubicBezTo>
                    <a:pt x="159210" y="0"/>
                    <a:pt x="190258" y="1941"/>
                    <a:pt x="221320" y="2912"/>
                  </a:cubicBezTo>
                  <a:cubicBezTo>
                    <a:pt x="242275" y="9896"/>
                    <a:pt x="216100" y="1420"/>
                    <a:pt x="241705" y="8736"/>
                  </a:cubicBezTo>
                  <a:cubicBezTo>
                    <a:pt x="244656" y="9579"/>
                    <a:pt x="247490" y="10805"/>
                    <a:pt x="250441" y="11648"/>
                  </a:cubicBezTo>
                  <a:cubicBezTo>
                    <a:pt x="260201" y="14436"/>
                    <a:pt x="270326" y="15767"/>
                    <a:pt x="279562" y="20385"/>
                  </a:cubicBezTo>
                  <a:cubicBezTo>
                    <a:pt x="283445" y="22326"/>
                    <a:pt x="287221" y="24499"/>
                    <a:pt x="291211" y="26209"/>
                  </a:cubicBezTo>
                  <a:cubicBezTo>
                    <a:pt x="297060" y="28716"/>
                    <a:pt x="305683" y="30555"/>
                    <a:pt x="311595" y="32033"/>
                  </a:cubicBezTo>
                  <a:cubicBezTo>
                    <a:pt x="314507" y="33974"/>
                    <a:pt x="317134" y="36436"/>
                    <a:pt x="320332" y="37857"/>
                  </a:cubicBezTo>
                  <a:cubicBezTo>
                    <a:pt x="325942" y="40350"/>
                    <a:pt x="337804" y="43681"/>
                    <a:pt x="337804" y="43681"/>
                  </a:cubicBezTo>
                  <a:cubicBezTo>
                    <a:pt x="341687" y="47564"/>
                    <a:pt x="344884" y="52284"/>
                    <a:pt x="349453" y="55330"/>
                  </a:cubicBezTo>
                  <a:cubicBezTo>
                    <a:pt x="355277" y="59213"/>
                    <a:pt x="361976" y="62029"/>
                    <a:pt x="366925" y="66978"/>
                  </a:cubicBezTo>
                  <a:cubicBezTo>
                    <a:pt x="374877" y="74930"/>
                    <a:pt x="385026" y="86602"/>
                    <a:pt x="396046" y="90275"/>
                  </a:cubicBezTo>
                  <a:lnTo>
                    <a:pt x="413519" y="96099"/>
                  </a:lnTo>
                  <a:cubicBezTo>
                    <a:pt x="422744" y="99174"/>
                    <a:pt x="422929" y="98385"/>
                    <a:pt x="430992" y="104835"/>
                  </a:cubicBezTo>
                  <a:cubicBezTo>
                    <a:pt x="433136" y="106550"/>
                    <a:pt x="435293" y="108375"/>
                    <a:pt x="436816" y="110660"/>
                  </a:cubicBezTo>
                  <a:cubicBezTo>
                    <a:pt x="440487" y="116168"/>
                    <a:pt x="443760" y="124473"/>
                    <a:pt x="445552" y="131044"/>
                  </a:cubicBezTo>
                  <a:cubicBezTo>
                    <a:pt x="451771" y="153849"/>
                    <a:pt x="450825" y="151034"/>
                    <a:pt x="454288" y="171814"/>
                  </a:cubicBezTo>
                  <a:cubicBezTo>
                    <a:pt x="453317" y="188316"/>
                    <a:pt x="453714" y="204956"/>
                    <a:pt x="451376" y="221320"/>
                  </a:cubicBezTo>
                  <a:cubicBezTo>
                    <a:pt x="450355" y="228468"/>
                    <a:pt x="442826" y="235508"/>
                    <a:pt x="439728" y="241704"/>
                  </a:cubicBezTo>
                  <a:cubicBezTo>
                    <a:pt x="437390" y="246380"/>
                    <a:pt x="436407" y="251676"/>
                    <a:pt x="433904" y="256265"/>
                  </a:cubicBezTo>
                  <a:cubicBezTo>
                    <a:pt x="430552" y="262410"/>
                    <a:pt x="425385" y="267476"/>
                    <a:pt x="422255" y="273737"/>
                  </a:cubicBezTo>
                  <a:cubicBezTo>
                    <a:pt x="414589" y="289069"/>
                    <a:pt x="419501" y="282316"/>
                    <a:pt x="407695" y="294122"/>
                  </a:cubicBezTo>
                  <a:cubicBezTo>
                    <a:pt x="398740" y="312033"/>
                    <a:pt x="404280" y="302157"/>
                    <a:pt x="390222" y="323243"/>
                  </a:cubicBezTo>
                  <a:lnTo>
                    <a:pt x="384398" y="331979"/>
                  </a:lnTo>
                  <a:cubicBezTo>
                    <a:pt x="379060" y="347994"/>
                    <a:pt x="384693" y="333650"/>
                    <a:pt x="375662" y="349452"/>
                  </a:cubicBezTo>
                  <a:cubicBezTo>
                    <a:pt x="373508" y="353221"/>
                    <a:pt x="372245" y="357488"/>
                    <a:pt x="369837" y="361100"/>
                  </a:cubicBezTo>
                  <a:cubicBezTo>
                    <a:pt x="368314" y="363385"/>
                    <a:pt x="365728" y="364781"/>
                    <a:pt x="364013" y="366925"/>
                  </a:cubicBezTo>
                  <a:cubicBezTo>
                    <a:pt x="361827" y="369658"/>
                    <a:pt x="360130" y="372749"/>
                    <a:pt x="358189" y="375661"/>
                  </a:cubicBezTo>
                  <a:cubicBezTo>
                    <a:pt x="357218" y="379544"/>
                    <a:pt x="357067" y="383729"/>
                    <a:pt x="355277" y="387309"/>
                  </a:cubicBezTo>
                  <a:cubicBezTo>
                    <a:pt x="354049" y="389765"/>
                    <a:pt x="350681" y="390678"/>
                    <a:pt x="349453" y="393134"/>
                  </a:cubicBezTo>
                  <a:cubicBezTo>
                    <a:pt x="346707" y="398625"/>
                    <a:pt x="345570" y="404782"/>
                    <a:pt x="343628" y="410606"/>
                  </a:cubicBezTo>
                  <a:cubicBezTo>
                    <a:pt x="342657" y="413518"/>
                    <a:pt x="342886" y="417171"/>
                    <a:pt x="340716" y="419342"/>
                  </a:cubicBezTo>
                  <a:lnTo>
                    <a:pt x="334892" y="425167"/>
                  </a:lnTo>
                  <a:lnTo>
                    <a:pt x="323244" y="460112"/>
                  </a:lnTo>
                  <a:cubicBezTo>
                    <a:pt x="322273" y="463024"/>
                    <a:pt x="322035" y="466294"/>
                    <a:pt x="320332" y="468848"/>
                  </a:cubicBezTo>
                  <a:lnTo>
                    <a:pt x="314507" y="477585"/>
                  </a:lnTo>
                  <a:cubicBezTo>
                    <a:pt x="307188" y="499543"/>
                    <a:pt x="317061" y="472477"/>
                    <a:pt x="305771" y="495057"/>
                  </a:cubicBezTo>
                  <a:cubicBezTo>
                    <a:pt x="304398" y="497802"/>
                    <a:pt x="304438" y="501161"/>
                    <a:pt x="302859" y="503793"/>
                  </a:cubicBezTo>
                  <a:cubicBezTo>
                    <a:pt x="301446" y="506147"/>
                    <a:pt x="298682" y="507421"/>
                    <a:pt x="297035" y="509618"/>
                  </a:cubicBezTo>
                  <a:cubicBezTo>
                    <a:pt x="292835" y="515218"/>
                    <a:pt x="289269" y="521266"/>
                    <a:pt x="285386" y="527090"/>
                  </a:cubicBezTo>
                  <a:cubicBezTo>
                    <a:pt x="283444" y="530002"/>
                    <a:pt x="282037" y="533352"/>
                    <a:pt x="279562" y="535827"/>
                  </a:cubicBezTo>
                  <a:cubicBezTo>
                    <a:pt x="276650" y="538739"/>
                    <a:pt x="273462" y="541399"/>
                    <a:pt x="270826" y="544563"/>
                  </a:cubicBezTo>
                  <a:cubicBezTo>
                    <a:pt x="258693" y="559123"/>
                    <a:pt x="272282" y="548446"/>
                    <a:pt x="256265" y="559123"/>
                  </a:cubicBezTo>
                  <a:cubicBezTo>
                    <a:pt x="249752" y="568893"/>
                    <a:pt x="250463" y="569927"/>
                    <a:pt x="238793" y="576596"/>
                  </a:cubicBezTo>
                  <a:cubicBezTo>
                    <a:pt x="223173" y="585522"/>
                    <a:pt x="224232" y="575140"/>
                    <a:pt x="218408" y="573684"/>
                  </a:cubicBezTo>
                  <a:close/>
                </a:path>
              </a:pathLst>
            </a:cu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5" name="צורה חופשית 4"/>
            <p:cNvSpPr/>
            <p:nvPr/>
          </p:nvSpPr>
          <p:spPr>
            <a:xfrm>
              <a:off x="2157868" y="2696606"/>
              <a:ext cx="270825" cy="378574"/>
            </a:xfrm>
            <a:custGeom>
              <a:avLst/>
              <a:gdLst>
                <a:gd name="connsiteX0" fmla="*/ 0 w 270825"/>
                <a:gd name="connsiteY0" fmla="*/ 378574 h 378574"/>
                <a:gd name="connsiteX1" fmla="*/ 14560 w 270825"/>
                <a:gd name="connsiteY1" fmla="*/ 364013 h 378574"/>
                <a:gd name="connsiteX2" fmla="*/ 43681 w 270825"/>
                <a:gd name="connsiteY2" fmla="*/ 343628 h 378574"/>
                <a:gd name="connsiteX3" fmla="*/ 61154 w 270825"/>
                <a:gd name="connsiteY3" fmla="*/ 326156 h 378574"/>
                <a:gd name="connsiteX4" fmla="*/ 72802 w 270825"/>
                <a:gd name="connsiteY4" fmla="*/ 317419 h 378574"/>
                <a:gd name="connsiteX5" fmla="*/ 81538 w 270825"/>
                <a:gd name="connsiteY5" fmla="*/ 305771 h 378574"/>
                <a:gd name="connsiteX6" fmla="*/ 99011 w 270825"/>
                <a:gd name="connsiteY6" fmla="*/ 291211 h 378574"/>
                <a:gd name="connsiteX7" fmla="*/ 113571 w 270825"/>
                <a:gd name="connsiteY7" fmla="*/ 276650 h 378574"/>
                <a:gd name="connsiteX8" fmla="*/ 119396 w 270825"/>
                <a:gd name="connsiteY8" fmla="*/ 267914 h 378574"/>
                <a:gd name="connsiteX9" fmla="*/ 128132 w 270825"/>
                <a:gd name="connsiteY9" fmla="*/ 259177 h 378574"/>
                <a:gd name="connsiteX10" fmla="*/ 133956 w 270825"/>
                <a:gd name="connsiteY10" fmla="*/ 250441 h 378574"/>
                <a:gd name="connsiteX11" fmla="*/ 151429 w 270825"/>
                <a:gd name="connsiteY11" fmla="*/ 232969 h 378574"/>
                <a:gd name="connsiteX12" fmla="*/ 171814 w 270825"/>
                <a:gd name="connsiteY12" fmla="*/ 206760 h 378574"/>
                <a:gd name="connsiteX13" fmla="*/ 174726 w 270825"/>
                <a:gd name="connsiteY13" fmla="*/ 198023 h 378574"/>
                <a:gd name="connsiteX14" fmla="*/ 183462 w 270825"/>
                <a:gd name="connsiteY14" fmla="*/ 186375 h 378574"/>
                <a:gd name="connsiteX15" fmla="*/ 195110 w 270825"/>
                <a:gd name="connsiteY15" fmla="*/ 168902 h 378574"/>
                <a:gd name="connsiteX16" fmla="*/ 200935 w 270825"/>
                <a:gd name="connsiteY16" fmla="*/ 160166 h 378574"/>
                <a:gd name="connsiteX17" fmla="*/ 206759 w 270825"/>
                <a:gd name="connsiteY17" fmla="*/ 151430 h 378574"/>
                <a:gd name="connsiteX18" fmla="*/ 215495 w 270825"/>
                <a:gd name="connsiteY18" fmla="*/ 133957 h 378574"/>
                <a:gd name="connsiteX19" fmla="*/ 221319 w 270825"/>
                <a:gd name="connsiteY19" fmla="*/ 116484 h 378574"/>
                <a:gd name="connsiteX20" fmla="*/ 230056 w 270825"/>
                <a:gd name="connsiteY20" fmla="*/ 99012 h 378574"/>
                <a:gd name="connsiteX21" fmla="*/ 241704 w 270825"/>
                <a:gd name="connsiteY21" fmla="*/ 75715 h 378574"/>
                <a:gd name="connsiteX22" fmla="*/ 244616 w 270825"/>
                <a:gd name="connsiteY22" fmla="*/ 61155 h 378574"/>
                <a:gd name="connsiteX23" fmla="*/ 250440 w 270825"/>
                <a:gd name="connsiteY23" fmla="*/ 55330 h 378574"/>
                <a:gd name="connsiteX24" fmla="*/ 259177 w 270825"/>
                <a:gd name="connsiteY24" fmla="*/ 34946 h 378574"/>
                <a:gd name="connsiteX25" fmla="*/ 267913 w 270825"/>
                <a:gd name="connsiteY25" fmla="*/ 5825 h 378574"/>
                <a:gd name="connsiteX26" fmla="*/ 270825 w 270825"/>
                <a:gd name="connsiteY26" fmla="*/ 0 h 37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0825" h="378574">
                  <a:moveTo>
                    <a:pt x="0" y="378574"/>
                  </a:moveTo>
                  <a:cubicBezTo>
                    <a:pt x="4853" y="373720"/>
                    <a:pt x="9248" y="368359"/>
                    <a:pt x="14560" y="364013"/>
                  </a:cubicBezTo>
                  <a:cubicBezTo>
                    <a:pt x="30340" y="351102"/>
                    <a:pt x="30407" y="355574"/>
                    <a:pt x="43681" y="343628"/>
                  </a:cubicBezTo>
                  <a:cubicBezTo>
                    <a:pt x="49803" y="338118"/>
                    <a:pt x="54565" y="331098"/>
                    <a:pt x="61154" y="326156"/>
                  </a:cubicBezTo>
                  <a:cubicBezTo>
                    <a:pt x="65037" y="323244"/>
                    <a:pt x="69370" y="320851"/>
                    <a:pt x="72802" y="317419"/>
                  </a:cubicBezTo>
                  <a:cubicBezTo>
                    <a:pt x="76234" y="313987"/>
                    <a:pt x="78379" y="309456"/>
                    <a:pt x="81538" y="305771"/>
                  </a:cubicBezTo>
                  <a:cubicBezTo>
                    <a:pt x="89011" y="297053"/>
                    <a:pt x="90025" y="297201"/>
                    <a:pt x="99011" y="291211"/>
                  </a:cubicBezTo>
                  <a:cubicBezTo>
                    <a:pt x="114537" y="267919"/>
                    <a:pt x="94163" y="296057"/>
                    <a:pt x="113571" y="276650"/>
                  </a:cubicBezTo>
                  <a:cubicBezTo>
                    <a:pt x="116046" y="274175"/>
                    <a:pt x="117155" y="270603"/>
                    <a:pt x="119396" y="267914"/>
                  </a:cubicBezTo>
                  <a:cubicBezTo>
                    <a:pt x="122033" y="264750"/>
                    <a:pt x="125496" y="262341"/>
                    <a:pt x="128132" y="259177"/>
                  </a:cubicBezTo>
                  <a:cubicBezTo>
                    <a:pt x="130372" y="256488"/>
                    <a:pt x="131631" y="253057"/>
                    <a:pt x="133956" y="250441"/>
                  </a:cubicBezTo>
                  <a:cubicBezTo>
                    <a:pt x="139428" y="244285"/>
                    <a:pt x="146860" y="239822"/>
                    <a:pt x="151429" y="232969"/>
                  </a:cubicBezTo>
                  <a:cubicBezTo>
                    <a:pt x="165361" y="212069"/>
                    <a:pt x="158127" y="220445"/>
                    <a:pt x="171814" y="206760"/>
                  </a:cubicBezTo>
                  <a:cubicBezTo>
                    <a:pt x="172785" y="203848"/>
                    <a:pt x="173203" y="200688"/>
                    <a:pt x="174726" y="198023"/>
                  </a:cubicBezTo>
                  <a:cubicBezTo>
                    <a:pt x="177134" y="193809"/>
                    <a:pt x="180679" y="190351"/>
                    <a:pt x="183462" y="186375"/>
                  </a:cubicBezTo>
                  <a:cubicBezTo>
                    <a:pt x="187476" y="180640"/>
                    <a:pt x="191227" y="174726"/>
                    <a:pt x="195110" y="168902"/>
                  </a:cubicBezTo>
                  <a:lnTo>
                    <a:pt x="200935" y="160166"/>
                  </a:lnTo>
                  <a:lnTo>
                    <a:pt x="206759" y="151430"/>
                  </a:lnTo>
                  <a:cubicBezTo>
                    <a:pt x="217378" y="119569"/>
                    <a:pt x="200443" y="167825"/>
                    <a:pt x="215495" y="133957"/>
                  </a:cubicBezTo>
                  <a:cubicBezTo>
                    <a:pt x="217988" y="128347"/>
                    <a:pt x="217914" y="121592"/>
                    <a:pt x="221319" y="116484"/>
                  </a:cubicBezTo>
                  <a:cubicBezTo>
                    <a:pt x="234078" y="97345"/>
                    <a:pt x="221446" y="117952"/>
                    <a:pt x="230056" y="99012"/>
                  </a:cubicBezTo>
                  <a:cubicBezTo>
                    <a:pt x="233649" y="91108"/>
                    <a:pt x="241704" y="75715"/>
                    <a:pt x="241704" y="75715"/>
                  </a:cubicBezTo>
                  <a:cubicBezTo>
                    <a:pt x="242675" y="70862"/>
                    <a:pt x="242666" y="65704"/>
                    <a:pt x="244616" y="61155"/>
                  </a:cubicBezTo>
                  <a:cubicBezTo>
                    <a:pt x="245698" y="58631"/>
                    <a:pt x="249212" y="57786"/>
                    <a:pt x="250440" y="55330"/>
                  </a:cubicBezTo>
                  <a:cubicBezTo>
                    <a:pt x="269232" y="17743"/>
                    <a:pt x="237986" y="66726"/>
                    <a:pt x="259177" y="34946"/>
                  </a:cubicBezTo>
                  <a:cubicBezTo>
                    <a:pt x="261267" y="26583"/>
                    <a:pt x="264367" y="12918"/>
                    <a:pt x="267913" y="5825"/>
                  </a:cubicBezTo>
                  <a:lnTo>
                    <a:pt x="2708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8" name="הסבר אליפטי 7"/>
          <p:cNvSpPr/>
          <p:nvPr/>
        </p:nvSpPr>
        <p:spPr>
          <a:xfrm>
            <a:off x="1853809" y="3979492"/>
            <a:ext cx="1341965" cy="1140836"/>
          </a:xfrm>
          <a:prstGeom prst="wedgeEllipseCallout">
            <a:avLst>
              <a:gd name="adj1" fmla="val 7510"/>
              <a:gd name="adj2" fmla="val -11011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>
                <a:solidFill>
                  <a:sysClr val="windowText" lastClr="000000"/>
                </a:solidFill>
              </a:rPr>
              <a:t>אחח</a:t>
            </a:r>
            <a:r>
              <a:rPr lang="he-IL" dirty="0">
                <a:solidFill>
                  <a:sysClr val="windowText" lastClr="000000"/>
                </a:solidFill>
              </a:rPr>
              <a:t>... איפה אני?</a:t>
            </a:r>
          </a:p>
        </p:txBody>
      </p:sp>
      <p:sp>
        <p:nvSpPr>
          <p:cNvPr id="9" name="הסבר אליפטי 8"/>
          <p:cNvSpPr/>
          <p:nvPr/>
        </p:nvSpPr>
        <p:spPr>
          <a:xfrm>
            <a:off x="3157796" y="769425"/>
            <a:ext cx="1341965" cy="1140836"/>
          </a:xfrm>
          <a:prstGeom prst="wedgeEllipseCallout">
            <a:avLst>
              <a:gd name="adj1" fmla="val 49245"/>
              <a:gd name="adj2" fmla="val 4317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אדוני, הכל בסדר?</a:t>
            </a:r>
          </a:p>
        </p:txBody>
      </p:sp>
    </p:spTree>
    <p:extLst>
      <p:ext uri="{BB962C8B-B14F-4D97-AF65-F5344CB8AC3E}">
        <p14:creationId xmlns:p14="http://schemas.microsoft.com/office/powerpoint/2010/main" val="27161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4405">
            <a:off x="4021434" y="260531"/>
            <a:ext cx="2782795" cy="3319238"/>
          </a:xfrm>
          <a:prstGeom prst="rect">
            <a:avLst/>
          </a:prstGeom>
        </p:spPr>
      </p:pic>
      <p:sp>
        <p:nvSpPr>
          <p:cNvPr id="9" name="הסבר אליפטי 8"/>
          <p:cNvSpPr/>
          <p:nvPr/>
        </p:nvSpPr>
        <p:spPr>
          <a:xfrm>
            <a:off x="6476082" y="1167232"/>
            <a:ext cx="1631012" cy="1423842"/>
          </a:xfrm>
          <a:prstGeom prst="wedgeEllipseCallout">
            <a:avLst>
              <a:gd name="adj1" fmla="val -61480"/>
              <a:gd name="adj2" fmla="val 2632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יש לך משפחה לקרוא לה לקחת אותך?</a:t>
            </a:r>
          </a:p>
        </p:txBody>
      </p:sp>
      <p:grpSp>
        <p:nvGrpSpPr>
          <p:cNvPr id="7" name="קבוצה 6"/>
          <p:cNvGrpSpPr/>
          <p:nvPr/>
        </p:nvGrpSpPr>
        <p:grpSpPr>
          <a:xfrm rot="4366065">
            <a:off x="2055132" y="1408278"/>
            <a:ext cx="2829639" cy="2506532"/>
            <a:chOff x="1226182" y="1813930"/>
            <a:chExt cx="2829639" cy="2506532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80347">
              <a:off x="1387736" y="1652376"/>
              <a:ext cx="2506532" cy="2829639"/>
            </a:xfrm>
            <a:prstGeom prst="rect">
              <a:avLst/>
            </a:prstGeom>
          </p:spPr>
        </p:pic>
        <p:sp>
          <p:nvSpPr>
            <p:cNvPr id="6" name="צורה חופשית 5"/>
            <p:cNvSpPr/>
            <p:nvPr/>
          </p:nvSpPr>
          <p:spPr>
            <a:xfrm>
              <a:off x="2070504" y="2623804"/>
              <a:ext cx="454288" cy="580179"/>
            </a:xfrm>
            <a:custGeom>
              <a:avLst/>
              <a:gdLst>
                <a:gd name="connsiteX0" fmla="*/ 218408 w 454288"/>
                <a:gd name="connsiteY0" fmla="*/ 573684 h 580179"/>
                <a:gd name="connsiteX1" fmla="*/ 203848 w 454288"/>
                <a:gd name="connsiteY1" fmla="*/ 567860 h 580179"/>
                <a:gd name="connsiteX2" fmla="*/ 192199 w 454288"/>
                <a:gd name="connsiteY2" fmla="*/ 553299 h 580179"/>
                <a:gd name="connsiteX3" fmla="*/ 174727 w 454288"/>
                <a:gd name="connsiteY3" fmla="*/ 538739 h 580179"/>
                <a:gd name="connsiteX4" fmla="*/ 168902 w 454288"/>
                <a:gd name="connsiteY4" fmla="*/ 530002 h 580179"/>
                <a:gd name="connsiteX5" fmla="*/ 148518 w 454288"/>
                <a:gd name="connsiteY5" fmla="*/ 512530 h 580179"/>
                <a:gd name="connsiteX6" fmla="*/ 133957 w 454288"/>
                <a:gd name="connsiteY6" fmla="*/ 509618 h 580179"/>
                <a:gd name="connsiteX7" fmla="*/ 125221 w 454288"/>
                <a:gd name="connsiteY7" fmla="*/ 500881 h 580179"/>
                <a:gd name="connsiteX8" fmla="*/ 113572 w 454288"/>
                <a:gd name="connsiteY8" fmla="*/ 492145 h 580179"/>
                <a:gd name="connsiteX9" fmla="*/ 104836 w 454288"/>
                <a:gd name="connsiteY9" fmla="*/ 477585 h 580179"/>
                <a:gd name="connsiteX10" fmla="*/ 87364 w 454288"/>
                <a:gd name="connsiteY10" fmla="*/ 465936 h 580179"/>
                <a:gd name="connsiteX11" fmla="*/ 81539 w 454288"/>
                <a:gd name="connsiteY11" fmla="*/ 460112 h 580179"/>
                <a:gd name="connsiteX12" fmla="*/ 75715 w 454288"/>
                <a:gd name="connsiteY12" fmla="*/ 448464 h 580179"/>
                <a:gd name="connsiteX13" fmla="*/ 61155 w 454288"/>
                <a:gd name="connsiteY13" fmla="*/ 428079 h 580179"/>
                <a:gd name="connsiteX14" fmla="*/ 55330 w 454288"/>
                <a:gd name="connsiteY14" fmla="*/ 416430 h 580179"/>
                <a:gd name="connsiteX15" fmla="*/ 49506 w 454288"/>
                <a:gd name="connsiteY15" fmla="*/ 396046 h 580179"/>
                <a:gd name="connsiteX16" fmla="*/ 40770 w 454288"/>
                <a:gd name="connsiteY16" fmla="*/ 375661 h 580179"/>
                <a:gd name="connsiteX17" fmla="*/ 37858 w 454288"/>
                <a:gd name="connsiteY17" fmla="*/ 364013 h 580179"/>
                <a:gd name="connsiteX18" fmla="*/ 34946 w 454288"/>
                <a:gd name="connsiteY18" fmla="*/ 355276 h 580179"/>
                <a:gd name="connsiteX19" fmla="*/ 29121 w 454288"/>
                <a:gd name="connsiteY19" fmla="*/ 320331 h 580179"/>
                <a:gd name="connsiteX20" fmla="*/ 26209 w 454288"/>
                <a:gd name="connsiteY20" fmla="*/ 311595 h 580179"/>
                <a:gd name="connsiteX21" fmla="*/ 23297 w 454288"/>
                <a:gd name="connsiteY21" fmla="*/ 294122 h 580179"/>
                <a:gd name="connsiteX22" fmla="*/ 17473 w 454288"/>
                <a:gd name="connsiteY22" fmla="*/ 273737 h 580179"/>
                <a:gd name="connsiteX23" fmla="*/ 14561 w 454288"/>
                <a:gd name="connsiteY23" fmla="*/ 247528 h 580179"/>
                <a:gd name="connsiteX24" fmla="*/ 8737 w 454288"/>
                <a:gd name="connsiteY24" fmla="*/ 230056 h 580179"/>
                <a:gd name="connsiteX25" fmla="*/ 5825 w 454288"/>
                <a:gd name="connsiteY25" fmla="*/ 212583 h 580179"/>
                <a:gd name="connsiteX26" fmla="*/ 2913 w 454288"/>
                <a:gd name="connsiteY26" fmla="*/ 203847 h 580179"/>
                <a:gd name="connsiteX27" fmla="*/ 0 w 454288"/>
                <a:gd name="connsiteY27" fmla="*/ 192199 h 580179"/>
                <a:gd name="connsiteX28" fmla="*/ 2913 w 454288"/>
                <a:gd name="connsiteY28" fmla="*/ 113572 h 580179"/>
                <a:gd name="connsiteX29" fmla="*/ 8737 w 454288"/>
                <a:gd name="connsiteY29" fmla="*/ 96099 h 580179"/>
                <a:gd name="connsiteX30" fmla="*/ 14561 w 454288"/>
                <a:gd name="connsiteY30" fmla="*/ 78627 h 580179"/>
                <a:gd name="connsiteX31" fmla="*/ 20385 w 454288"/>
                <a:gd name="connsiteY31" fmla="*/ 61154 h 580179"/>
                <a:gd name="connsiteX32" fmla="*/ 26209 w 454288"/>
                <a:gd name="connsiteY32" fmla="*/ 52418 h 580179"/>
                <a:gd name="connsiteX33" fmla="*/ 49506 w 454288"/>
                <a:gd name="connsiteY33" fmla="*/ 34945 h 580179"/>
                <a:gd name="connsiteX34" fmla="*/ 66979 w 454288"/>
                <a:gd name="connsiteY34" fmla="*/ 23297 h 580179"/>
                <a:gd name="connsiteX35" fmla="*/ 75715 w 454288"/>
                <a:gd name="connsiteY35" fmla="*/ 20385 h 580179"/>
                <a:gd name="connsiteX36" fmla="*/ 81539 w 454288"/>
                <a:gd name="connsiteY36" fmla="*/ 14560 h 580179"/>
                <a:gd name="connsiteX37" fmla="*/ 101924 w 454288"/>
                <a:gd name="connsiteY37" fmla="*/ 8736 h 580179"/>
                <a:gd name="connsiteX38" fmla="*/ 110660 w 454288"/>
                <a:gd name="connsiteY38" fmla="*/ 2912 h 580179"/>
                <a:gd name="connsiteX39" fmla="*/ 128133 w 454288"/>
                <a:gd name="connsiteY39" fmla="*/ 0 h 580179"/>
                <a:gd name="connsiteX40" fmla="*/ 221320 w 454288"/>
                <a:gd name="connsiteY40" fmla="*/ 2912 h 580179"/>
                <a:gd name="connsiteX41" fmla="*/ 241705 w 454288"/>
                <a:gd name="connsiteY41" fmla="*/ 8736 h 580179"/>
                <a:gd name="connsiteX42" fmla="*/ 250441 w 454288"/>
                <a:gd name="connsiteY42" fmla="*/ 11648 h 580179"/>
                <a:gd name="connsiteX43" fmla="*/ 279562 w 454288"/>
                <a:gd name="connsiteY43" fmla="*/ 20385 h 580179"/>
                <a:gd name="connsiteX44" fmla="*/ 291211 w 454288"/>
                <a:gd name="connsiteY44" fmla="*/ 26209 h 580179"/>
                <a:gd name="connsiteX45" fmla="*/ 311595 w 454288"/>
                <a:gd name="connsiteY45" fmla="*/ 32033 h 580179"/>
                <a:gd name="connsiteX46" fmla="*/ 320332 w 454288"/>
                <a:gd name="connsiteY46" fmla="*/ 37857 h 580179"/>
                <a:gd name="connsiteX47" fmla="*/ 337804 w 454288"/>
                <a:gd name="connsiteY47" fmla="*/ 43681 h 580179"/>
                <a:gd name="connsiteX48" fmla="*/ 349453 w 454288"/>
                <a:gd name="connsiteY48" fmla="*/ 55330 h 580179"/>
                <a:gd name="connsiteX49" fmla="*/ 366925 w 454288"/>
                <a:gd name="connsiteY49" fmla="*/ 66978 h 580179"/>
                <a:gd name="connsiteX50" fmla="*/ 396046 w 454288"/>
                <a:gd name="connsiteY50" fmla="*/ 90275 h 580179"/>
                <a:gd name="connsiteX51" fmla="*/ 413519 w 454288"/>
                <a:gd name="connsiteY51" fmla="*/ 96099 h 580179"/>
                <a:gd name="connsiteX52" fmla="*/ 430992 w 454288"/>
                <a:gd name="connsiteY52" fmla="*/ 104835 h 580179"/>
                <a:gd name="connsiteX53" fmla="*/ 436816 w 454288"/>
                <a:gd name="connsiteY53" fmla="*/ 110660 h 580179"/>
                <a:gd name="connsiteX54" fmla="*/ 445552 w 454288"/>
                <a:gd name="connsiteY54" fmla="*/ 131044 h 580179"/>
                <a:gd name="connsiteX55" fmla="*/ 454288 w 454288"/>
                <a:gd name="connsiteY55" fmla="*/ 171814 h 580179"/>
                <a:gd name="connsiteX56" fmla="*/ 451376 w 454288"/>
                <a:gd name="connsiteY56" fmla="*/ 221320 h 580179"/>
                <a:gd name="connsiteX57" fmla="*/ 439728 w 454288"/>
                <a:gd name="connsiteY57" fmla="*/ 241704 h 580179"/>
                <a:gd name="connsiteX58" fmla="*/ 433904 w 454288"/>
                <a:gd name="connsiteY58" fmla="*/ 256265 h 580179"/>
                <a:gd name="connsiteX59" fmla="*/ 422255 w 454288"/>
                <a:gd name="connsiteY59" fmla="*/ 273737 h 580179"/>
                <a:gd name="connsiteX60" fmla="*/ 407695 w 454288"/>
                <a:gd name="connsiteY60" fmla="*/ 294122 h 580179"/>
                <a:gd name="connsiteX61" fmla="*/ 390222 w 454288"/>
                <a:gd name="connsiteY61" fmla="*/ 323243 h 580179"/>
                <a:gd name="connsiteX62" fmla="*/ 384398 w 454288"/>
                <a:gd name="connsiteY62" fmla="*/ 331979 h 580179"/>
                <a:gd name="connsiteX63" fmla="*/ 375662 w 454288"/>
                <a:gd name="connsiteY63" fmla="*/ 349452 h 580179"/>
                <a:gd name="connsiteX64" fmla="*/ 369837 w 454288"/>
                <a:gd name="connsiteY64" fmla="*/ 361100 h 580179"/>
                <a:gd name="connsiteX65" fmla="*/ 364013 w 454288"/>
                <a:gd name="connsiteY65" fmla="*/ 366925 h 580179"/>
                <a:gd name="connsiteX66" fmla="*/ 358189 w 454288"/>
                <a:gd name="connsiteY66" fmla="*/ 375661 h 580179"/>
                <a:gd name="connsiteX67" fmla="*/ 355277 w 454288"/>
                <a:gd name="connsiteY67" fmla="*/ 387309 h 580179"/>
                <a:gd name="connsiteX68" fmla="*/ 349453 w 454288"/>
                <a:gd name="connsiteY68" fmla="*/ 393134 h 580179"/>
                <a:gd name="connsiteX69" fmla="*/ 343628 w 454288"/>
                <a:gd name="connsiteY69" fmla="*/ 410606 h 580179"/>
                <a:gd name="connsiteX70" fmla="*/ 340716 w 454288"/>
                <a:gd name="connsiteY70" fmla="*/ 419342 h 580179"/>
                <a:gd name="connsiteX71" fmla="*/ 334892 w 454288"/>
                <a:gd name="connsiteY71" fmla="*/ 425167 h 580179"/>
                <a:gd name="connsiteX72" fmla="*/ 323244 w 454288"/>
                <a:gd name="connsiteY72" fmla="*/ 460112 h 580179"/>
                <a:gd name="connsiteX73" fmla="*/ 320332 w 454288"/>
                <a:gd name="connsiteY73" fmla="*/ 468848 h 580179"/>
                <a:gd name="connsiteX74" fmla="*/ 314507 w 454288"/>
                <a:gd name="connsiteY74" fmla="*/ 477585 h 580179"/>
                <a:gd name="connsiteX75" fmla="*/ 305771 w 454288"/>
                <a:gd name="connsiteY75" fmla="*/ 495057 h 580179"/>
                <a:gd name="connsiteX76" fmla="*/ 302859 w 454288"/>
                <a:gd name="connsiteY76" fmla="*/ 503793 h 580179"/>
                <a:gd name="connsiteX77" fmla="*/ 297035 w 454288"/>
                <a:gd name="connsiteY77" fmla="*/ 509618 h 580179"/>
                <a:gd name="connsiteX78" fmla="*/ 285386 w 454288"/>
                <a:gd name="connsiteY78" fmla="*/ 527090 h 580179"/>
                <a:gd name="connsiteX79" fmla="*/ 279562 w 454288"/>
                <a:gd name="connsiteY79" fmla="*/ 535827 h 580179"/>
                <a:gd name="connsiteX80" fmla="*/ 270826 w 454288"/>
                <a:gd name="connsiteY80" fmla="*/ 544563 h 580179"/>
                <a:gd name="connsiteX81" fmla="*/ 256265 w 454288"/>
                <a:gd name="connsiteY81" fmla="*/ 559123 h 580179"/>
                <a:gd name="connsiteX82" fmla="*/ 238793 w 454288"/>
                <a:gd name="connsiteY82" fmla="*/ 576596 h 580179"/>
                <a:gd name="connsiteX83" fmla="*/ 218408 w 454288"/>
                <a:gd name="connsiteY83" fmla="*/ 573684 h 58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54288" h="580179">
                  <a:moveTo>
                    <a:pt x="218408" y="573684"/>
                  </a:moveTo>
                  <a:cubicBezTo>
                    <a:pt x="212584" y="572228"/>
                    <a:pt x="208386" y="570453"/>
                    <a:pt x="203848" y="567860"/>
                  </a:cubicBezTo>
                  <a:cubicBezTo>
                    <a:pt x="197122" y="564017"/>
                    <a:pt x="197540" y="558640"/>
                    <a:pt x="192199" y="553299"/>
                  </a:cubicBezTo>
                  <a:cubicBezTo>
                    <a:pt x="169291" y="530391"/>
                    <a:pt x="198581" y="567364"/>
                    <a:pt x="174727" y="538739"/>
                  </a:cubicBezTo>
                  <a:cubicBezTo>
                    <a:pt x="172486" y="536050"/>
                    <a:pt x="171143" y="532691"/>
                    <a:pt x="168902" y="530002"/>
                  </a:cubicBezTo>
                  <a:cubicBezTo>
                    <a:pt x="165083" y="525419"/>
                    <a:pt x="153622" y="514798"/>
                    <a:pt x="148518" y="512530"/>
                  </a:cubicBezTo>
                  <a:cubicBezTo>
                    <a:pt x="143995" y="510520"/>
                    <a:pt x="138811" y="510589"/>
                    <a:pt x="133957" y="509618"/>
                  </a:cubicBezTo>
                  <a:cubicBezTo>
                    <a:pt x="131045" y="506706"/>
                    <a:pt x="128348" y="503561"/>
                    <a:pt x="125221" y="500881"/>
                  </a:cubicBezTo>
                  <a:cubicBezTo>
                    <a:pt x="121536" y="497722"/>
                    <a:pt x="116768" y="495798"/>
                    <a:pt x="113572" y="492145"/>
                  </a:cubicBezTo>
                  <a:cubicBezTo>
                    <a:pt x="109845" y="487886"/>
                    <a:pt x="108838" y="481587"/>
                    <a:pt x="104836" y="477585"/>
                  </a:cubicBezTo>
                  <a:cubicBezTo>
                    <a:pt x="99887" y="472635"/>
                    <a:pt x="92314" y="470885"/>
                    <a:pt x="87364" y="465936"/>
                  </a:cubicBezTo>
                  <a:lnTo>
                    <a:pt x="81539" y="460112"/>
                  </a:lnTo>
                  <a:cubicBezTo>
                    <a:pt x="79598" y="456229"/>
                    <a:pt x="77869" y="452233"/>
                    <a:pt x="75715" y="448464"/>
                  </a:cubicBezTo>
                  <a:cubicBezTo>
                    <a:pt x="67497" y="434081"/>
                    <a:pt x="71578" y="444756"/>
                    <a:pt x="61155" y="428079"/>
                  </a:cubicBezTo>
                  <a:cubicBezTo>
                    <a:pt x="58854" y="424398"/>
                    <a:pt x="57040" y="420420"/>
                    <a:pt x="55330" y="416430"/>
                  </a:cubicBezTo>
                  <a:cubicBezTo>
                    <a:pt x="52338" y="409450"/>
                    <a:pt x="51616" y="403432"/>
                    <a:pt x="49506" y="396046"/>
                  </a:cubicBezTo>
                  <a:cubicBezTo>
                    <a:pt x="43720" y="375794"/>
                    <a:pt x="50090" y="400514"/>
                    <a:pt x="40770" y="375661"/>
                  </a:cubicBezTo>
                  <a:cubicBezTo>
                    <a:pt x="39365" y="371914"/>
                    <a:pt x="38957" y="367861"/>
                    <a:pt x="37858" y="364013"/>
                  </a:cubicBezTo>
                  <a:cubicBezTo>
                    <a:pt x="37015" y="361061"/>
                    <a:pt x="35917" y="358188"/>
                    <a:pt x="34946" y="355276"/>
                  </a:cubicBezTo>
                  <a:cubicBezTo>
                    <a:pt x="33301" y="343759"/>
                    <a:pt x="31962" y="331694"/>
                    <a:pt x="29121" y="320331"/>
                  </a:cubicBezTo>
                  <a:cubicBezTo>
                    <a:pt x="28376" y="317353"/>
                    <a:pt x="27180" y="314507"/>
                    <a:pt x="26209" y="311595"/>
                  </a:cubicBezTo>
                  <a:cubicBezTo>
                    <a:pt x="25238" y="305771"/>
                    <a:pt x="24455" y="299912"/>
                    <a:pt x="23297" y="294122"/>
                  </a:cubicBezTo>
                  <a:cubicBezTo>
                    <a:pt x="21469" y="284983"/>
                    <a:pt x="20248" y="282062"/>
                    <a:pt x="17473" y="273737"/>
                  </a:cubicBezTo>
                  <a:cubicBezTo>
                    <a:pt x="16502" y="265001"/>
                    <a:pt x="16285" y="256147"/>
                    <a:pt x="14561" y="247528"/>
                  </a:cubicBezTo>
                  <a:cubicBezTo>
                    <a:pt x="13357" y="241508"/>
                    <a:pt x="8737" y="230056"/>
                    <a:pt x="8737" y="230056"/>
                  </a:cubicBezTo>
                  <a:cubicBezTo>
                    <a:pt x="7766" y="224232"/>
                    <a:pt x="7106" y="218347"/>
                    <a:pt x="5825" y="212583"/>
                  </a:cubicBezTo>
                  <a:cubicBezTo>
                    <a:pt x="5159" y="209587"/>
                    <a:pt x="3756" y="206798"/>
                    <a:pt x="2913" y="203847"/>
                  </a:cubicBezTo>
                  <a:cubicBezTo>
                    <a:pt x="1813" y="199999"/>
                    <a:pt x="971" y="196082"/>
                    <a:pt x="0" y="192199"/>
                  </a:cubicBezTo>
                  <a:cubicBezTo>
                    <a:pt x="971" y="165990"/>
                    <a:pt x="538" y="139691"/>
                    <a:pt x="2913" y="113572"/>
                  </a:cubicBezTo>
                  <a:cubicBezTo>
                    <a:pt x="3469" y="107458"/>
                    <a:pt x="6796" y="101923"/>
                    <a:pt x="8737" y="96099"/>
                  </a:cubicBezTo>
                  <a:lnTo>
                    <a:pt x="14561" y="78627"/>
                  </a:lnTo>
                  <a:cubicBezTo>
                    <a:pt x="14561" y="78626"/>
                    <a:pt x="20384" y="61155"/>
                    <a:pt x="20385" y="61154"/>
                  </a:cubicBezTo>
                  <a:cubicBezTo>
                    <a:pt x="22326" y="58242"/>
                    <a:pt x="24023" y="55151"/>
                    <a:pt x="26209" y="52418"/>
                  </a:cubicBezTo>
                  <a:cubicBezTo>
                    <a:pt x="32366" y="44722"/>
                    <a:pt x="41519" y="40269"/>
                    <a:pt x="49506" y="34945"/>
                  </a:cubicBezTo>
                  <a:lnTo>
                    <a:pt x="66979" y="23297"/>
                  </a:lnTo>
                  <a:lnTo>
                    <a:pt x="75715" y="20385"/>
                  </a:lnTo>
                  <a:cubicBezTo>
                    <a:pt x="77656" y="18443"/>
                    <a:pt x="79185" y="15973"/>
                    <a:pt x="81539" y="14560"/>
                  </a:cubicBezTo>
                  <a:cubicBezTo>
                    <a:pt x="84522" y="12770"/>
                    <a:pt x="99750" y="9280"/>
                    <a:pt x="101924" y="8736"/>
                  </a:cubicBezTo>
                  <a:cubicBezTo>
                    <a:pt x="104836" y="6795"/>
                    <a:pt x="107340" y="4019"/>
                    <a:pt x="110660" y="2912"/>
                  </a:cubicBezTo>
                  <a:cubicBezTo>
                    <a:pt x="116262" y="1045"/>
                    <a:pt x="122228" y="0"/>
                    <a:pt x="128133" y="0"/>
                  </a:cubicBezTo>
                  <a:cubicBezTo>
                    <a:pt x="159210" y="0"/>
                    <a:pt x="190258" y="1941"/>
                    <a:pt x="221320" y="2912"/>
                  </a:cubicBezTo>
                  <a:cubicBezTo>
                    <a:pt x="242275" y="9896"/>
                    <a:pt x="216100" y="1420"/>
                    <a:pt x="241705" y="8736"/>
                  </a:cubicBezTo>
                  <a:cubicBezTo>
                    <a:pt x="244656" y="9579"/>
                    <a:pt x="247490" y="10805"/>
                    <a:pt x="250441" y="11648"/>
                  </a:cubicBezTo>
                  <a:cubicBezTo>
                    <a:pt x="260201" y="14436"/>
                    <a:pt x="270326" y="15767"/>
                    <a:pt x="279562" y="20385"/>
                  </a:cubicBezTo>
                  <a:cubicBezTo>
                    <a:pt x="283445" y="22326"/>
                    <a:pt x="287221" y="24499"/>
                    <a:pt x="291211" y="26209"/>
                  </a:cubicBezTo>
                  <a:cubicBezTo>
                    <a:pt x="297060" y="28716"/>
                    <a:pt x="305683" y="30555"/>
                    <a:pt x="311595" y="32033"/>
                  </a:cubicBezTo>
                  <a:cubicBezTo>
                    <a:pt x="314507" y="33974"/>
                    <a:pt x="317134" y="36436"/>
                    <a:pt x="320332" y="37857"/>
                  </a:cubicBezTo>
                  <a:cubicBezTo>
                    <a:pt x="325942" y="40350"/>
                    <a:pt x="337804" y="43681"/>
                    <a:pt x="337804" y="43681"/>
                  </a:cubicBezTo>
                  <a:cubicBezTo>
                    <a:pt x="341687" y="47564"/>
                    <a:pt x="344884" y="52284"/>
                    <a:pt x="349453" y="55330"/>
                  </a:cubicBezTo>
                  <a:cubicBezTo>
                    <a:pt x="355277" y="59213"/>
                    <a:pt x="361976" y="62029"/>
                    <a:pt x="366925" y="66978"/>
                  </a:cubicBezTo>
                  <a:cubicBezTo>
                    <a:pt x="374877" y="74930"/>
                    <a:pt x="385026" y="86602"/>
                    <a:pt x="396046" y="90275"/>
                  </a:cubicBezTo>
                  <a:lnTo>
                    <a:pt x="413519" y="96099"/>
                  </a:lnTo>
                  <a:cubicBezTo>
                    <a:pt x="422744" y="99174"/>
                    <a:pt x="422929" y="98385"/>
                    <a:pt x="430992" y="104835"/>
                  </a:cubicBezTo>
                  <a:cubicBezTo>
                    <a:pt x="433136" y="106550"/>
                    <a:pt x="435293" y="108375"/>
                    <a:pt x="436816" y="110660"/>
                  </a:cubicBezTo>
                  <a:cubicBezTo>
                    <a:pt x="440487" y="116168"/>
                    <a:pt x="443760" y="124473"/>
                    <a:pt x="445552" y="131044"/>
                  </a:cubicBezTo>
                  <a:cubicBezTo>
                    <a:pt x="451771" y="153849"/>
                    <a:pt x="450825" y="151034"/>
                    <a:pt x="454288" y="171814"/>
                  </a:cubicBezTo>
                  <a:cubicBezTo>
                    <a:pt x="453317" y="188316"/>
                    <a:pt x="453714" y="204956"/>
                    <a:pt x="451376" y="221320"/>
                  </a:cubicBezTo>
                  <a:cubicBezTo>
                    <a:pt x="450355" y="228468"/>
                    <a:pt x="442826" y="235508"/>
                    <a:pt x="439728" y="241704"/>
                  </a:cubicBezTo>
                  <a:cubicBezTo>
                    <a:pt x="437390" y="246380"/>
                    <a:pt x="436407" y="251676"/>
                    <a:pt x="433904" y="256265"/>
                  </a:cubicBezTo>
                  <a:cubicBezTo>
                    <a:pt x="430552" y="262410"/>
                    <a:pt x="425385" y="267476"/>
                    <a:pt x="422255" y="273737"/>
                  </a:cubicBezTo>
                  <a:cubicBezTo>
                    <a:pt x="414589" y="289069"/>
                    <a:pt x="419501" y="282316"/>
                    <a:pt x="407695" y="294122"/>
                  </a:cubicBezTo>
                  <a:cubicBezTo>
                    <a:pt x="398740" y="312033"/>
                    <a:pt x="404280" y="302157"/>
                    <a:pt x="390222" y="323243"/>
                  </a:cubicBezTo>
                  <a:lnTo>
                    <a:pt x="384398" y="331979"/>
                  </a:lnTo>
                  <a:cubicBezTo>
                    <a:pt x="379060" y="347994"/>
                    <a:pt x="384693" y="333650"/>
                    <a:pt x="375662" y="349452"/>
                  </a:cubicBezTo>
                  <a:cubicBezTo>
                    <a:pt x="373508" y="353221"/>
                    <a:pt x="372245" y="357488"/>
                    <a:pt x="369837" y="361100"/>
                  </a:cubicBezTo>
                  <a:cubicBezTo>
                    <a:pt x="368314" y="363385"/>
                    <a:pt x="365728" y="364781"/>
                    <a:pt x="364013" y="366925"/>
                  </a:cubicBezTo>
                  <a:cubicBezTo>
                    <a:pt x="361827" y="369658"/>
                    <a:pt x="360130" y="372749"/>
                    <a:pt x="358189" y="375661"/>
                  </a:cubicBezTo>
                  <a:cubicBezTo>
                    <a:pt x="357218" y="379544"/>
                    <a:pt x="357067" y="383729"/>
                    <a:pt x="355277" y="387309"/>
                  </a:cubicBezTo>
                  <a:cubicBezTo>
                    <a:pt x="354049" y="389765"/>
                    <a:pt x="350681" y="390678"/>
                    <a:pt x="349453" y="393134"/>
                  </a:cubicBezTo>
                  <a:cubicBezTo>
                    <a:pt x="346707" y="398625"/>
                    <a:pt x="345570" y="404782"/>
                    <a:pt x="343628" y="410606"/>
                  </a:cubicBezTo>
                  <a:cubicBezTo>
                    <a:pt x="342657" y="413518"/>
                    <a:pt x="342886" y="417171"/>
                    <a:pt x="340716" y="419342"/>
                  </a:cubicBezTo>
                  <a:lnTo>
                    <a:pt x="334892" y="425167"/>
                  </a:lnTo>
                  <a:lnTo>
                    <a:pt x="323244" y="460112"/>
                  </a:lnTo>
                  <a:cubicBezTo>
                    <a:pt x="322273" y="463024"/>
                    <a:pt x="322035" y="466294"/>
                    <a:pt x="320332" y="468848"/>
                  </a:cubicBezTo>
                  <a:lnTo>
                    <a:pt x="314507" y="477585"/>
                  </a:lnTo>
                  <a:cubicBezTo>
                    <a:pt x="307188" y="499543"/>
                    <a:pt x="317061" y="472477"/>
                    <a:pt x="305771" y="495057"/>
                  </a:cubicBezTo>
                  <a:cubicBezTo>
                    <a:pt x="304398" y="497802"/>
                    <a:pt x="304438" y="501161"/>
                    <a:pt x="302859" y="503793"/>
                  </a:cubicBezTo>
                  <a:cubicBezTo>
                    <a:pt x="301446" y="506147"/>
                    <a:pt x="298682" y="507421"/>
                    <a:pt x="297035" y="509618"/>
                  </a:cubicBezTo>
                  <a:cubicBezTo>
                    <a:pt x="292835" y="515218"/>
                    <a:pt x="289269" y="521266"/>
                    <a:pt x="285386" y="527090"/>
                  </a:cubicBezTo>
                  <a:cubicBezTo>
                    <a:pt x="283444" y="530002"/>
                    <a:pt x="282037" y="533352"/>
                    <a:pt x="279562" y="535827"/>
                  </a:cubicBezTo>
                  <a:cubicBezTo>
                    <a:pt x="276650" y="538739"/>
                    <a:pt x="273462" y="541399"/>
                    <a:pt x="270826" y="544563"/>
                  </a:cubicBezTo>
                  <a:cubicBezTo>
                    <a:pt x="258693" y="559123"/>
                    <a:pt x="272282" y="548446"/>
                    <a:pt x="256265" y="559123"/>
                  </a:cubicBezTo>
                  <a:cubicBezTo>
                    <a:pt x="249752" y="568893"/>
                    <a:pt x="250463" y="569927"/>
                    <a:pt x="238793" y="576596"/>
                  </a:cubicBezTo>
                  <a:cubicBezTo>
                    <a:pt x="223173" y="585522"/>
                    <a:pt x="224232" y="575140"/>
                    <a:pt x="218408" y="573684"/>
                  </a:cubicBezTo>
                  <a:close/>
                </a:path>
              </a:pathLst>
            </a:cu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5" name="צורה חופשית 4"/>
            <p:cNvSpPr/>
            <p:nvPr/>
          </p:nvSpPr>
          <p:spPr>
            <a:xfrm>
              <a:off x="2157868" y="2696606"/>
              <a:ext cx="270825" cy="378574"/>
            </a:xfrm>
            <a:custGeom>
              <a:avLst/>
              <a:gdLst>
                <a:gd name="connsiteX0" fmla="*/ 0 w 270825"/>
                <a:gd name="connsiteY0" fmla="*/ 378574 h 378574"/>
                <a:gd name="connsiteX1" fmla="*/ 14560 w 270825"/>
                <a:gd name="connsiteY1" fmla="*/ 364013 h 378574"/>
                <a:gd name="connsiteX2" fmla="*/ 43681 w 270825"/>
                <a:gd name="connsiteY2" fmla="*/ 343628 h 378574"/>
                <a:gd name="connsiteX3" fmla="*/ 61154 w 270825"/>
                <a:gd name="connsiteY3" fmla="*/ 326156 h 378574"/>
                <a:gd name="connsiteX4" fmla="*/ 72802 w 270825"/>
                <a:gd name="connsiteY4" fmla="*/ 317419 h 378574"/>
                <a:gd name="connsiteX5" fmla="*/ 81538 w 270825"/>
                <a:gd name="connsiteY5" fmla="*/ 305771 h 378574"/>
                <a:gd name="connsiteX6" fmla="*/ 99011 w 270825"/>
                <a:gd name="connsiteY6" fmla="*/ 291211 h 378574"/>
                <a:gd name="connsiteX7" fmla="*/ 113571 w 270825"/>
                <a:gd name="connsiteY7" fmla="*/ 276650 h 378574"/>
                <a:gd name="connsiteX8" fmla="*/ 119396 w 270825"/>
                <a:gd name="connsiteY8" fmla="*/ 267914 h 378574"/>
                <a:gd name="connsiteX9" fmla="*/ 128132 w 270825"/>
                <a:gd name="connsiteY9" fmla="*/ 259177 h 378574"/>
                <a:gd name="connsiteX10" fmla="*/ 133956 w 270825"/>
                <a:gd name="connsiteY10" fmla="*/ 250441 h 378574"/>
                <a:gd name="connsiteX11" fmla="*/ 151429 w 270825"/>
                <a:gd name="connsiteY11" fmla="*/ 232969 h 378574"/>
                <a:gd name="connsiteX12" fmla="*/ 171814 w 270825"/>
                <a:gd name="connsiteY12" fmla="*/ 206760 h 378574"/>
                <a:gd name="connsiteX13" fmla="*/ 174726 w 270825"/>
                <a:gd name="connsiteY13" fmla="*/ 198023 h 378574"/>
                <a:gd name="connsiteX14" fmla="*/ 183462 w 270825"/>
                <a:gd name="connsiteY14" fmla="*/ 186375 h 378574"/>
                <a:gd name="connsiteX15" fmla="*/ 195110 w 270825"/>
                <a:gd name="connsiteY15" fmla="*/ 168902 h 378574"/>
                <a:gd name="connsiteX16" fmla="*/ 200935 w 270825"/>
                <a:gd name="connsiteY16" fmla="*/ 160166 h 378574"/>
                <a:gd name="connsiteX17" fmla="*/ 206759 w 270825"/>
                <a:gd name="connsiteY17" fmla="*/ 151430 h 378574"/>
                <a:gd name="connsiteX18" fmla="*/ 215495 w 270825"/>
                <a:gd name="connsiteY18" fmla="*/ 133957 h 378574"/>
                <a:gd name="connsiteX19" fmla="*/ 221319 w 270825"/>
                <a:gd name="connsiteY19" fmla="*/ 116484 h 378574"/>
                <a:gd name="connsiteX20" fmla="*/ 230056 w 270825"/>
                <a:gd name="connsiteY20" fmla="*/ 99012 h 378574"/>
                <a:gd name="connsiteX21" fmla="*/ 241704 w 270825"/>
                <a:gd name="connsiteY21" fmla="*/ 75715 h 378574"/>
                <a:gd name="connsiteX22" fmla="*/ 244616 w 270825"/>
                <a:gd name="connsiteY22" fmla="*/ 61155 h 378574"/>
                <a:gd name="connsiteX23" fmla="*/ 250440 w 270825"/>
                <a:gd name="connsiteY23" fmla="*/ 55330 h 378574"/>
                <a:gd name="connsiteX24" fmla="*/ 259177 w 270825"/>
                <a:gd name="connsiteY24" fmla="*/ 34946 h 378574"/>
                <a:gd name="connsiteX25" fmla="*/ 267913 w 270825"/>
                <a:gd name="connsiteY25" fmla="*/ 5825 h 378574"/>
                <a:gd name="connsiteX26" fmla="*/ 270825 w 270825"/>
                <a:gd name="connsiteY26" fmla="*/ 0 h 37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0825" h="378574">
                  <a:moveTo>
                    <a:pt x="0" y="378574"/>
                  </a:moveTo>
                  <a:cubicBezTo>
                    <a:pt x="4853" y="373720"/>
                    <a:pt x="9248" y="368359"/>
                    <a:pt x="14560" y="364013"/>
                  </a:cubicBezTo>
                  <a:cubicBezTo>
                    <a:pt x="30340" y="351102"/>
                    <a:pt x="30407" y="355574"/>
                    <a:pt x="43681" y="343628"/>
                  </a:cubicBezTo>
                  <a:cubicBezTo>
                    <a:pt x="49803" y="338118"/>
                    <a:pt x="54565" y="331098"/>
                    <a:pt x="61154" y="326156"/>
                  </a:cubicBezTo>
                  <a:cubicBezTo>
                    <a:pt x="65037" y="323244"/>
                    <a:pt x="69370" y="320851"/>
                    <a:pt x="72802" y="317419"/>
                  </a:cubicBezTo>
                  <a:cubicBezTo>
                    <a:pt x="76234" y="313987"/>
                    <a:pt x="78379" y="309456"/>
                    <a:pt x="81538" y="305771"/>
                  </a:cubicBezTo>
                  <a:cubicBezTo>
                    <a:pt x="89011" y="297053"/>
                    <a:pt x="90025" y="297201"/>
                    <a:pt x="99011" y="291211"/>
                  </a:cubicBezTo>
                  <a:cubicBezTo>
                    <a:pt x="114537" y="267919"/>
                    <a:pt x="94163" y="296057"/>
                    <a:pt x="113571" y="276650"/>
                  </a:cubicBezTo>
                  <a:cubicBezTo>
                    <a:pt x="116046" y="274175"/>
                    <a:pt x="117155" y="270603"/>
                    <a:pt x="119396" y="267914"/>
                  </a:cubicBezTo>
                  <a:cubicBezTo>
                    <a:pt x="122033" y="264750"/>
                    <a:pt x="125496" y="262341"/>
                    <a:pt x="128132" y="259177"/>
                  </a:cubicBezTo>
                  <a:cubicBezTo>
                    <a:pt x="130372" y="256488"/>
                    <a:pt x="131631" y="253057"/>
                    <a:pt x="133956" y="250441"/>
                  </a:cubicBezTo>
                  <a:cubicBezTo>
                    <a:pt x="139428" y="244285"/>
                    <a:pt x="146860" y="239822"/>
                    <a:pt x="151429" y="232969"/>
                  </a:cubicBezTo>
                  <a:cubicBezTo>
                    <a:pt x="165361" y="212069"/>
                    <a:pt x="158127" y="220445"/>
                    <a:pt x="171814" y="206760"/>
                  </a:cubicBezTo>
                  <a:cubicBezTo>
                    <a:pt x="172785" y="203848"/>
                    <a:pt x="173203" y="200688"/>
                    <a:pt x="174726" y="198023"/>
                  </a:cubicBezTo>
                  <a:cubicBezTo>
                    <a:pt x="177134" y="193809"/>
                    <a:pt x="180679" y="190351"/>
                    <a:pt x="183462" y="186375"/>
                  </a:cubicBezTo>
                  <a:cubicBezTo>
                    <a:pt x="187476" y="180640"/>
                    <a:pt x="191227" y="174726"/>
                    <a:pt x="195110" y="168902"/>
                  </a:cubicBezTo>
                  <a:lnTo>
                    <a:pt x="200935" y="160166"/>
                  </a:lnTo>
                  <a:lnTo>
                    <a:pt x="206759" y="151430"/>
                  </a:lnTo>
                  <a:cubicBezTo>
                    <a:pt x="217378" y="119569"/>
                    <a:pt x="200443" y="167825"/>
                    <a:pt x="215495" y="133957"/>
                  </a:cubicBezTo>
                  <a:cubicBezTo>
                    <a:pt x="217988" y="128347"/>
                    <a:pt x="217914" y="121592"/>
                    <a:pt x="221319" y="116484"/>
                  </a:cubicBezTo>
                  <a:cubicBezTo>
                    <a:pt x="234078" y="97345"/>
                    <a:pt x="221446" y="117952"/>
                    <a:pt x="230056" y="99012"/>
                  </a:cubicBezTo>
                  <a:cubicBezTo>
                    <a:pt x="233649" y="91108"/>
                    <a:pt x="241704" y="75715"/>
                    <a:pt x="241704" y="75715"/>
                  </a:cubicBezTo>
                  <a:cubicBezTo>
                    <a:pt x="242675" y="70862"/>
                    <a:pt x="242666" y="65704"/>
                    <a:pt x="244616" y="61155"/>
                  </a:cubicBezTo>
                  <a:cubicBezTo>
                    <a:pt x="245698" y="58631"/>
                    <a:pt x="249212" y="57786"/>
                    <a:pt x="250440" y="55330"/>
                  </a:cubicBezTo>
                  <a:cubicBezTo>
                    <a:pt x="269232" y="17743"/>
                    <a:pt x="237986" y="66726"/>
                    <a:pt x="259177" y="34946"/>
                  </a:cubicBezTo>
                  <a:cubicBezTo>
                    <a:pt x="261267" y="26583"/>
                    <a:pt x="264367" y="12918"/>
                    <a:pt x="267913" y="5825"/>
                  </a:cubicBezTo>
                  <a:lnTo>
                    <a:pt x="2708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8" name="הסבר אליפטי 7"/>
          <p:cNvSpPr/>
          <p:nvPr/>
        </p:nvSpPr>
        <p:spPr>
          <a:xfrm>
            <a:off x="3789058" y="3351657"/>
            <a:ext cx="1843091" cy="1449758"/>
          </a:xfrm>
          <a:prstGeom prst="wedgeEllipseCallout">
            <a:avLst>
              <a:gd name="adj1" fmla="val -35901"/>
              <a:gd name="adj2" fmla="val -754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לא... רק דייג בודד... שכואב לו בכל הגוף...</a:t>
            </a:r>
          </a:p>
        </p:txBody>
      </p:sp>
      <p:sp>
        <p:nvSpPr>
          <p:cNvPr id="10" name="צורה חופשית 9"/>
          <p:cNvSpPr/>
          <p:nvPr/>
        </p:nvSpPr>
        <p:spPr>
          <a:xfrm rot="3390716">
            <a:off x="7684659" y="2324102"/>
            <a:ext cx="3244698" cy="3635794"/>
          </a:xfrm>
          <a:custGeom>
            <a:avLst/>
            <a:gdLst>
              <a:gd name="connsiteX0" fmla="*/ 774550 w 1054249"/>
              <a:gd name="connsiteY0" fmla="*/ 32273 h 1237130"/>
              <a:gd name="connsiteX1" fmla="*/ 774550 w 1054249"/>
              <a:gd name="connsiteY1" fmla="*/ 32273 h 1237130"/>
              <a:gd name="connsiteX2" fmla="*/ 666974 w 1054249"/>
              <a:gd name="connsiteY2" fmla="*/ 21516 h 1237130"/>
              <a:gd name="connsiteX3" fmla="*/ 527125 w 1054249"/>
              <a:gd name="connsiteY3" fmla="*/ 43031 h 1237130"/>
              <a:gd name="connsiteX4" fmla="*/ 473336 w 1054249"/>
              <a:gd name="connsiteY4" fmla="*/ 86062 h 1237130"/>
              <a:gd name="connsiteX5" fmla="*/ 430306 w 1054249"/>
              <a:gd name="connsiteY5" fmla="*/ 129092 h 1237130"/>
              <a:gd name="connsiteX6" fmla="*/ 333487 w 1054249"/>
              <a:gd name="connsiteY6" fmla="*/ 193638 h 1237130"/>
              <a:gd name="connsiteX7" fmla="*/ 290456 w 1054249"/>
              <a:gd name="connsiteY7" fmla="*/ 247426 h 1237130"/>
              <a:gd name="connsiteX8" fmla="*/ 258183 w 1054249"/>
              <a:gd name="connsiteY8" fmla="*/ 279699 h 1237130"/>
              <a:gd name="connsiteX9" fmla="*/ 236668 w 1054249"/>
              <a:gd name="connsiteY9" fmla="*/ 311972 h 1237130"/>
              <a:gd name="connsiteX10" fmla="*/ 225910 w 1054249"/>
              <a:gd name="connsiteY10" fmla="*/ 344245 h 1237130"/>
              <a:gd name="connsiteX11" fmla="*/ 150607 w 1054249"/>
              <a:gd name="connsiteY11" fmla="*/ 419549 h 1237130"/>
              <a:gd name="connsiteX12" fmla="*/ 107576 w 1054249"/>
              <a:gd name="connsiteY12" fmla="*/ 484095 h 1237130"/>
              <a:gd name="connsiteX13" fmla="*/ 75303 w 1054249"/>
              <a:gd name="connsiteY13" fmla="*/ 591671 h 1237130"/>
              <a:gd name="connsiteX14" fmla="*/ 53788 w 1054249"/>
              <a:gd name="connsiteY14" fmla="*/ 645459 h 1237130"/>
              <a:gd name="connsiteX15" fmla="*/ 32273 w 1054249"/>
              <a:gd name="connsiteY15" fmla="*/ 753036 h 1237130"/>
              <a:gd name="connsiteX16" fmla="*/ 0 w 1054249"/>
              <a:gd name="connsiteY16" fmla="*/ 882128 h 1237130"/>
              <a:gd name="connsiteX17" fmla="*/ 10758 w 1054249"/>
              <a:gd name="connsiteY17" fmla="*/ 1032735 h 1237130"/>
              <a:gd name="connsiteX18" fmla="*/ 53788 w 1054249"/>
              <a:gd name="connsiteY18" fmla="*/ 1086523 h 1237130"/>
              <a:gd name="connsiteX19" fmla="*/ 139849 w 1054249"/>
              <a:gd name="connsiteY19" fmla="*/ 1151069 h 1237130"/>
              <a:gd name="connsiteX20" fmla="*/ 451821 w 1054249"/>
              <a:gd name="connsiteY20" fmla="*/ 1237130 h 1237130"/>
              <a:gd name="connsiteX21" fmla="*/ 774550 w 1054249"/>
              <a:gd name="connsiteY21" fmla="*/ 1215615 h 1237130"/>
              <a:gd name="connsiteX22" fmla="*/ 871369 w 1054249"/>
              <a:gd name="connsiteY22" fmla="*/ 1097280 h 1237130"/>
              <a:gd name="connsiteX23" fmla="*/ 968188 w 1054249"/>
              <a:gd name="connsiteY23" fmla="*/ 946673 h 1237130"/>
              <a:gd name="connsiteX24" fmla="*/ 1011219 w 1054249"/>
              <a:gd name="connsiteY24" fmla="*/ 817582 h 1237130"/>
              <a:gd name="connsiteX25" fmla="*/ 1032734 w 1054249"/>
              <a:gd name="connsiteY25" fmla="*/ 763793 h 1237130"/>
              <a:gd name="connsiteX26" fmla="*/ 1054249 w 1054249"/>
              <a:gd name="connsiteY26" fmla="*/ 430306 h 1237130"/>
              <a:gd name="connsiteX27" fmla="*/ 1043492 w 1054249"/>
              <a:gd name="connsiteY27" fmla="*/ 225911 h 1237130"/>
              <a:gd name="connsiteX28" fmla="*/ 1011219 w 1054249"/>
              <a:gd name="connsiteY28" fmla="*/ 161365 h 1237130"/>
              <a:gd name="connsiteX29" fmla="*/ 989703 w 1054249"/>
              <a:gd name="connsiteY29" fmla="*/ 96819 h 1237130"/>
              <a:gd name="connsiteX30" fmla="*/ 925158 w 1054249"/>
              <a:gd name="connsiteY30" fmla="*/ 43031 h 1237130"/>
              <a:gd name="connsiteX31" fmla="*/ 892885 w 1054249"/>
              <a:gd name="connsiteY31" fmla="*/ 0 h 1237130"/>
              <a:gd name="connsiteX32" fmla="*/ 720762 w 1054249"/>
              <a:gd name="connsiteY32" fmla="*/ 10758 h 1237130"/>
              <a:gd name="connsiteX33" fmla="*/ 688489 w 1054249"/>
              <a:gd name="connsiteY33" fmla="*/ 21516 h 1237130"/>
              <a:gd name="connsiteX34" fmla="*/ 666974 w 1054249"/>
              <a:gd name="connsiteY34" fmla="*/ 43031 h 1237130"/>
              <a:gd name="connsiteX35" fmla="*/ 710005 w 1054249"/>
              <a:gd name="connsiteY35" fmla="*/ 10758 h 123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4249" h="1237130">
                <a:moveTo>
                  <a:pt x="774550" y="32273"/>
                </a:moveTo>
                <a:lnTo>
                  <a:pt x="774550" y="32273"/>
                </a:lnTo>
                <a:cubicBezTo>
                  <a:pt x="738691" y="28687"/>
                  <a:pt x="703011" y="21516"/>
                  <a:pt x="666974" y="21516"/>
                </a:cubicBezTo>
                <a:cubicBezTo>
                  <a:pt x="583769" y="21516"/>
                  <a:pt x="582367" y="24616"/>
                  <a:pt x="527125" y="43031"/>
                </a:cubicBezTo>
                <a:cubicBezTo>
                  <a:pt x="453870" y="116282"/>
                  <a:pt x="568347" y="4623"/>
                  <a:pt x="473336" y="86062"/>
                </a:cubicBezTo>
                <a:cubicBezTo>
                  <a:pt x="457935" y="99263"/>
                  <a:pt x="445572" y="115735"/>
                  <a:pt x="430306" y="129092"/>
                </a:cubicBezTo>
                <a:cubicBezTo>
                  <a:pt x="397712" y="157612"/>
                  <a:pt x="370971" y="171147"/>
                  <a:pt x="333487" y="193638"/>
                </a:cubicBezTo>
                <a:cubicBezTo>
                  <a:pt x="319143" y="211567"/>
                  <a:pt x="305576" y="230146"/>
                  <a:pt x="290456" y="247426"/>
                </a:cubicBezTo>
                <a:cubicBezTo>
                  <a:pt x="280438" y="258875"/>
                  <a:pt x="267922" y="268012"/>
                  <a:pt x="258183" y="279699"/>
                </a:cubicBezTo>
                <a:cubicBezTo>
                  <a:pt x="249906" y="289631"/>
                  <a:pt x="242450" y="300408"/>
                  <a:pt x="236668" y="311972"/>
                </a:cubicBezTo>
                <a:cubicBezTo>
                  <a:pt x="231597" y="322114"/>
                  <a:pt x="232994" y="335390"/>
                  <a:pt x="225910" y="344245"/>
                </a:cubicBezTo>
                <a:cubicBezTo>
                  <a:pt x="203734" y="371965"/>
                  <a:pt x="173537" y="392450"/>
                  <a:pt x="150607" y="419549"/>
                </a:cubicBezTo>
                <a:cubicBezTo>
                  <a:pt x="133904" y="439289"/>
                  <a:pt x="107576" y="484095"/>
                  <a:pt x="107576" y="484095"/>
                </a:cubicBezTo>
                <a:cubicBezTo>
                  <a:pt x="96818" y="519954"/>
                  <a:pt x="87142" y="556155"/>
                  <a:pt x="75303" y="591671"/>
                </a:cubicBezTo>
                <a:cubicBezTo>
                  <a:pt x="69196" y="609991"/>
                  <a:pt x="58764" y="626801"/>
                  <a:pt x="53788" y="645459"/>
                </a:cubicBezTo>
                <a:cubicBezTo>
                  <a:pt x="44366" y="680793"/>
                  <a:pt x="40377" y="717376"/>
                  <a:pt x="32273" y="753036"/>
                </a:cubicBezTo>
                <a:cubicBezTo>
                  <a:pt x="22443" y="796288"/>
                  <a:pt x="0" y="882128"/>
                  <a:pt x="0" y="882128"/>
                </a:cubicBezTo>
                <a:cubicBezTo>
                  <a:pt x="3586" y="932330"/>
                  <a:pt x="-2051" y="984062"/>
                  <a:pt x="10758" y="1032735"/>
                </a:cubicBezTo>
                <a:cubicBezTo>
                  <a:pt x="16601" y="1054940"/>
                  <a:pt x="38534" y="1069362"/>
                  <a:pt x="53788" y="1086523"/>
                </a:cubicBezTo>
                <a:cubicBezTo>
                  <a:pt x="83280" y="1119701"/>
                  <a:pt x="98344" y="1137234"/>
                  <a:pt x="139849" y="1151069"/>
                </a:cubicBezTo>
                <a:cubicBezTo>
                  <a:pt x="259188" y="1190849"/>
                  <a:pt x="335142" y="1207960"/>
                  <a:pt x="451821" y="1237130"/>
                </a:cubicBezTo>
                <a:cubicBezTo>
                  <a:pt x="559397" y="1229958"/>
                  <a:pt x="668285" y="1233832"/>
                  <a:pt x="774550" y="1215615"/>
                </a:cubicBezTo>
                <a:cubicBezTo>
                  <a:pt x="821703" y="1207532"/>
                  <a:pt x="853728" y="1125778"/>
                  <a:pt x="871369" y="1097280"/>
                </a:cubicBezTo>
                <a:cubicBezTo>
                  <a:pt x="902782" y="1046535"/>
                  <a:pt x="941498" y="1000053"/>
                  <a:pt x="968188" y="946673"/>
                </a:cubicBezTo>
                <a:cubicBezTo>
                  <a:pt x="988473" y="906104"/>
                  <a:pt x="996123" y="860354"/>
                  <a:pt x="1011219" y="817582"/>
                </a:cubicBezTo>
                <a:cubicBezTo>
                  <a:pt x="1017646" y="799372"/>
                  <a:pt x="1025562" y="781723"/>
                  <a:pt x="1032734" y="763793"/>
                </a:cubicBezTo>
                <a:cubicBezTo>
                  <a:pt x="1038795" y="685005"/>
                  <a:pt x="1054249" y="497079"/>
                  <a:pt x="1054249" y="430306"/>
                </a:cubicBezTo>
                <a:cubicBezTo>
                  <a:pt x="1054249" y="362080"/>
                  <a:pt x="1054271" y="293280"/>
                  <a:pt x="1043492" y="225911"/>
                </a:cubicBezTo>
                <a:cubicBezTo>
                  <a:pt x="1039692" y="202158"/>
                  <a:pt x="1020471" y="183569"/>
                  <a:pt x="1011219" y="161365"/>
                </a:cubicBezTo>
                <a:cubicBezTo>
                  <a:pt x="1002496" y="140430"/>
                  <a:pt x="1003042" y="115161"/>
                  <a:pt x="989703" y="96819"/>
                </a:cubicBezTo>
                <a:cubicBezTo>
                  <a:pt x="973230" y="74169"/>
                  <a:pt x="944961" y="62835"/>
                  <a:pt x="925158" y="43031"/>
                </a:cubicBezTo>
                <a:cubicBezTo>
                  <a:pt x="912480" y="30353"/>
                  <a:pt x="903643" y="14344"/>
                  <a:pt x="892885" y="0"/>
                </a:cubicBezTo>
                <a:cubicBezTo>
                  <a:pt x="835511" y="3586"/>
                  <a:pt x="777932" y="4740"/>
                  <a:pt x="720762" y="10758"/>
                </a:cubicBezTo>
                <a:cubicBezTo>
                  <a:pt x="709485" y="11945"/>
                  <a:pt x="698213" y="15682"/>
                  <a:pt x="688489" y="21516"/>
                </a:cubicBezTo>
                <a:cubicBezTo>
                  <a:pt x="679792" y="26734"/>
                  <a:pt x="674146" y="35859"/>
                  <a:pt x="666974" y="43031"/>
                </a:cubicBezTo>
                <a:lnTo>
                  <a:pt x="710005" y="10758"/>
                </a:lnTo>
              </a:path>
            </a:pathLst>
          </a:custGeom>
          <a:noFill/>
          <a:effectLst>
            <a:glow rad="1905000">
              <a:srgbClr val="56BBFE">
                <a:alpha val="9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1" name="Picture 4" descr="×ª××× × ×§×©××¨×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698">
            <a:off x="6930789" y="1903802"/>
            <a:ext cx="5239790" cy="471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2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72629" flipH="1">
            <a:off x="4021434" y="260531"/>
            <a:ext cx="2782795" cy="3319238"/>
          </a:xfrm>
          <a:prstGeom prst="rect">
            <a:avLst/>
          </a:prstGeom>
        </p:spPr>
      </p:pic>
      <p:sp>
        <p:nvSpPr>
          <p:cNvPr id="9" name="הסבר אליפטי 8"/>
          <p:cNvSpPr/>
          <p:nvPr/>
        </p:nvSpPr>
        <p:spPr>
          <a:xfrm>
            <a:off x="6683226" y="1248393"/>
            <a:ext cx="1090578" cy="1027328"/>
          </a:xfrm>
          <a:prstGeom prst="wedgeEllipseCallout">
            <a:avLst>
              <a:gd name="adj1" fmla="val -61480"/>
              <a:gd name="adj2" fmla="val 2632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מה... מה זה?!</a:t>
            </a:r>
          </a:p>
        </p:txBody>
      </p:sp>
      <p:grpSp>
        <p:nvGrpSpPr>
          <p:cNvPr id="7" name="קבוצה 6"/>
          <p:cNvGrpSpPr/>
          <p:nvPr/>
        </p:nvGrpSpPr>
        <p:grpSpPr>
          <a:xfrm rot="4366065">
            <a:off x="3392442" y="1258906"/>
            <a:ext cx="2829639" cy="2506532"/>
            <a:chOff x="1226182" y="1813930"/>
            <a:chExt cx="2829639" cy="2506532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80347">
              <a:off x="1387736" y="1652376"/>
              <a:ext cx="2506532" cy="2829639"/>
            </a:xfrm>
            <a:prstGeom prst="rect">
              <a:avLst/>
            </a:prstGeom>
          </p:spPr>
        </p:pic>
        <p:sp>
          <p:nvSpPr>
            <p:cNvPr id="6" name="צורה חופשית 5"/>
            <p:cNvSpPr/>
            <p:nvPr/>
          </p:nvSpPr>
          <p:spPr>
            <a:xfrm>
              <a:off x="2070504" y="2623804"/>
              <a:ext cx="454288" cy="580179"/>
            </a:xfrm>
            <a:custGeom>
              <a:avLst/>
              <a:gdLst>
                <a:gd name="connsiteX0" fmla="*/ 218408 w 454288"/>
                <a:gd name="connsiteY0" fmla="*/ 573684 h 580179"/>
                <a:gd name="connsiteX1" fmla="*/ 203848 w 454288"/>
                <a:gd name="connsiteY1" fmla="*/ 567860 h 580179"/>
                <a:gd name="connsiteX2" fmla="*/ 192199 w 454288"/>
                <a:gd name="connsiteY2" fmla="*/ 553299 h 580179"/>
                <a:gd name="connsiteX3" fmla="*/ 174727 w 454288"/>
                <a:gd name="connsiteY3" fmla="*/ 538739 h 580179"/>
                <a:gd name="connsiteX4" fmla="*/ 168902 w 454288"/>
                <a:gd name="connsiteY4" fmla="*/ 530002 h 580179"/>
                <a:gd name="connsiteX5" fmla="*/ 148518 w 454288"/>
                <a:gd name="connsiteY5" fmla="*/ 512530 h 580179"/>
                <a:gd name="connsiteX6" fmla="*/ 133957 w 454288"/>
                <a:gd name="connsiteY6" fmla="*/ 509618 h 580179"/>
                <a:gd name="connsiteX7" fmla="*/ 125221 w 454288"/>
                <a:gd name="connsiteY7" fmla="*/ 500881 h 580179"/>
                <a:gd name="connsiteX8" fmla="*/ 113572 w 454288"/>
                <a:gd name="connsiteY8" fmla="*/ 492145 h 580179"/>
                <a:gd name="connsiteX9" fmla="*/ 104836 w 454288"/>
                <a:gd name="connsiteY9" fmla="*/ 477585 h 580179"/>
                <a:gd name="connsiteX10" fmla="*/ 87364 w 454288"/>
                <a:gd name="connsiteY10" fmla="*/ 465936 h 580179"/>
                <a:gd name="connsiteX11" fmla="*/ 81539 w 454288"/>
                <a:gd name="connsiteY11" fmla="*/ 460112 h 580179"/>
                <a:gd name="connsiteX12" fmla="*/ 75715 w 454288"/>
                <a:gd name="connsiteY12" fmla="*/ 448464 h 580179"/>
                <a:gd name="connsiteX13" fmla="*/ 61155 w 454288"/>
                <a:gd name="connsiteY13" fmla="*/ 428079 h 580179"/>
                <a:gd name="connsiteX14" fmla="*/ 55330 w 454288"/>
                <a:gd name="connsiteY14" fmla="*/ 416430 h 580179"/>
                <a:gd name="connsiteX15" fmla="*/ 49506 w 454288"/>
                <a:gd name="connsiteY15" fmla="*/ 396046 h 580179"/>
                <a:gd name="connsiteX16" fmla="*/ 40770 w 454288"/>
                <a:gd name="connsiteY16" fmla="*/ 375661 h 580179"/>
                <a:gd name="connsiteX17" fmla="*/ 37858 w 454288"/>
                <a:gd name="connsiteY17" fmla="*/ 364013 h 580179"/>
                <a:gd name="connsiteX18" fmla="*/ 34946 w 454288"/>
                <a:gd name="connsiteY18" fmla="*/ 355276 h 580179"/>
                <a:gd name="connsiteX19" fmla="*/ 29121 w 454288"/>
                <a:gd name="connsiteY19" fmla="*/ 320331 h 580179"/>
                <a:gd name="connsiteX20" fmla="*/ 26209 w 454288"/>
                <a:gd name="connsiteY20" fmla="*/ 311595 h 580179"/>
                <a:gd name="connsiteX21" fmla="*/ 23297 w 454288"/>
                <a:gd name="connsiteY21" fmla="*/ 294122 h 580179"/>
                <a:gd name="connsiteX22" fmla="*/ 17473 w 454288"/>
                <a:gd name="connsiteY22" fmla="*/ 273737 h 580179"/>
                <a:gd name="connsiteX23" fmla="*/ 14561 w 454288"/>
                <a:gd name="connsiteY23" fmla="*/ 247528 h 580179"/>
                <a:gd name="connsiteX24" fmla="*/ 8737 w 454288"/>
                <a:gd name="connsiteY24" fmla="*/ 230056 h 580179"/>
                <a:gd name="connsiteX25" fmla="*/ 5825 w 454288"/>
                <a:gd name="connsiteY25" fmla="*/ 212583 h 580179"/>
                <a:gd name="connsiteX26" fmla="*/ 2913 w 454288"/>
                <a:gd name="connsiteY26" fmla="*/ 203847 h 580179"/>
                <a:gd name="connsiteX27" fmla="*/ 0 w 454288"/>
                <a:gd name="connsiteY27" fmla="*/ 192199 h 580179"/>
                <a:gd name="connsiteX28" fmla="*/ 2913 w 454288"/>
                <a:gd name="connsiteY28" fmla="*/ 113572 h 580179"/>
                <a:gd name="connsiteX29" fmla="*/ 8737 w 454288"/>
                <a:gd name="connsiteY29" fmla="*/ 96099 h 580179"/>
                <a:gd name="connsiteX30" fmla="*/ 14561 w 454288"/>
                <a:gd name="connsiteY30" fmla="*/ 78627 h 580179"/>
                <a:gd name="connsiteX31" fmla="*/ 20385 w 454288"/>
                <a:gd name="connsiteY31" fmla="*/ 61154 h 580179"/>
                <a:gd name="connsiteX32" fmla="*/ 26209 w 454288"/>
                <a:gd name="connsiteY32" fmla="*/ 52418 h 580179"/>
                <a:gd name="connsiteX33" fmla="*/ 49506 w 454288"/>
                <a:gd name="connsiteY33" fmla="*/ 34945 h 580179"/>
                <a:gd name="connsiteX34" fmla="*/ 66979 w 454288"/>
                <a:gd name="connsiteY34" fmla="*/ 23297 h 580179"/>
                <a:gd name="connsiteX35" fmla="*/ 75715 w 454288"/>
                <a:gd name="connsiteY35" fmla="*/ 20385 h 580179"/>
                <a:gd name="connsiteX36" fmla="*/ 81539 w 454288"/>
                <a:gd name="connsiteY36" fmla="*/ 14560 h 580179"/>
                <a:gd name="connsiteX37" fmla="*/ 101924 w 454288"/>
                <a:gd name="connsiteY37" fmla="*/ 8736 h 580179"/>
                <a:gd name="connsiteX38" fmla="*/ 110660 w 454288"/>
                <a:gd name="connsiteY38" fmla="*/ 2912 h 580179"/>
                <a:gd name="connsiteX39" fmla="*/ 128133 w 454288"/>
                <a:gd name="connsiteY39" fmla="*/ 0 h 580179"/>
                <a:gd name="connsiteX40" fmla="*/ 221320 w 454288"/>
                <a:gd name="connsiteY40" fmla="*/ 2912 h 580179"/>
                <a:gd name="connsiteX41" fmla="*/ 241705 w 454288"/>
                <a:gd name="connsiteY41" fmla="*/ 8736 h 580179"/>
                <a:gd name="connsiteX42" fmla="*/ 250441 w 454288"/>
                <a:gd name="connsiteY42" fmla="*/ 11648 h 580179"/>
                <a:gd name="connsiteX43" fmla="*/ 279562 w 454288"/>
                <a:gd name="connsiteY43" fmla="*/ 20385 h 580179"/>
                <a:gd name="connsiteX44" fmla="*/ 291211 w 454288"/>
                <a:gd name="connsiteY44" fmla="*/ 26209 h 580179"/>
                <a:gd name="connsiteX45" fmla="*/ 311595 w 454288"/>
                <a:gd name="connsiteY45" fmla="*/ 32033 h 580179"/>
                <a:gd name="connsiteX46" fmla="*/ 320332 w 454288"/>
                <a:gd name="connsiteY46" fmla="*/ 37857 h 580179"/>
                <a:gd name="connsiteX47" fmla="*/ 337804 w 454288"/>
                <a:gd name="connsiteY47" fmla="*/ 43681 h 580179"/>
                <a:gd name="connsiteX48" fmla="*/ 349453 w 454288"/>
                <a:gd name="connsiteY48" fmla="*/ 55330 h 580179"/>
                <a:gd name="connsiteX49" fmla="*/ 366925 w 454288"/>
                <a:gd name="connsiteY49" fmla="*/ 66978 h 580179"/>
                <a:gd name="connsiteX50" fmla="*/ 396046 w 454288"/>
                <a:gd name="connsiteY50" fmla="*/ 90275 h 580179"/>
                <a:gd name="connsiteX51" fmla="*/ 413519 w 454288"/>
                <a:gd name="connsiteY51" fmla="*/ 96099 h 580179"/>
                <a:gd name="connsiteX52" fmla="*/ 430992 w 454288"/>
                <a:gd name="connsiteY52" fmla="*/ 104835 h 580179"/>
                <a:gd name="connsiteX53" fmla="*/ 436816 w 454288"/>
                <a:gd name="connsiteY53" fmla="*/ 110660 h 580179"/>
                <a:gd name="connsiteX54" fmla="*/ 445552 w 454288"/>
                <a:gd name="connsiteY54" fmla="*/ 131044 h 580179"/>
                <a:gd name="connsiteX55" fmla="*/ 454288 w 454288"/>
                <a:gd name="connsiteY55" fmla="*/ 171814 h 580179"/>
                <a:gd name="connsiteX56" fmla="*/ 451376 w 454288"/>
                <a:gd name="connsiteY56" fmla="*/ 221320 h 580179"/>
                <a:gd name="connsiteX57" fmla="*/ 439728 w 454288"/>
                <a:gd name="connsiteY57" fmla="*/ 241704 h 580179"/>
                <a:gd name="connsiteX58" fmla="*/ 433904 w 454288"/>
                <a:gd name="connsiteY58" fmla="*/ 256265 h 580179"/>
                <a:gd name="connsiteX59" fmla="*/ 422255 w 454288"/>
                <a:gd name="connsiteY59" fmla="*/ 273737 h 580179"/>
                <a:gd name="connsiteX60" fmla="*/ 407695 w 454288"/>
                <a:gd name="connsiteY60" fmla="*/ 294122 h 580179"/>
                <a:gd name="connsiteX61" fmla="*/ 390222 w 454288"/>
                <a:gd name="connsiteY61" fmla="*/ 323243 h 580179"/>
                <a:gd name="connsiteX62" fmla="*/ 384398 w 454288"/>
                <a:gd name="connsiteY62" fmla="*/ 331979 h 580179"/>
                <a:gd name="connsiteX63" fmla="*/ 375662 w 454288"/>
                <a:gd name="connsiteY63" fmla="*/ 349452 h 580179"/>
                <a:gd name="connsiteX64" fmla="*/ 369837 w 454288"/>
                <a:gd name="connsiteY64" fmla="*/ 361100 h 580179"/>
                <a:gd name="connsiteX65" fmla="*/ 364013 w 454288"/>
                <a:gd name="connsiteY65" fmla="*/ 366925 h 580179"/>
                <a:gd name="connsiteX66" fmla="*/ 358189 w 454288"/>
                <a:gd name="connsiteY66" fmla="*/ 375661 h 580179"/>
                <a:gd name="connsiteX67" fmla="*/ 355277 w 454288"/>
                <a:gd name="connsiteY67" fmla="*/ 387309 h 580179"/>
                <a:gd name="connsiteX68" fmla="*/ 349453 w 454288"/>
                <a:gd name="connsiteY68" fmla="*/ 393134 h 580179"/>
                <a:gd name="connsiteX69" fmla="*/ 343628 w 454288"/>
                <a:gd name="connsiteY69" fmla="*/ 410606 h 580179"/>
                <a:gd name="connsiteX70" fmla="*/ 340716 w 454288"/>
                <a:gd name="connsiteY70" fmla="*/ 419342 h 580179"/>
                <a:gd name="connsiteX71" fmla="*/ 334892 w 454288"/>
                <a:gd name="connsiteY71" fmla="*/ 425167 h 580179"/>
                <a:gd name="connsiteX72" fmla="*/ 323244 w 454288"/>
                <a:gd name="connsiteY72" fmla="*/ 460112 h 580179"/>
                <a:gd name="connsiteX73" fmla="*/ 320332 w 454288"/>
                <a:gd name="connsiteY73" fmla="*/ 468848 h 580179"/>
                <a:gd name="connsiteX74" fmla="*/ 314507 w 454288"/>
                <a:gd name="connsiteY74" fmla="*/ 477585 h 580179"/>
                <a:gd name="connsiteX75" fmla="*/ 305771 w 454288"/>
                <a:gd name="connsiteY75" fmla="*/ 495057 h 580179"/>
                <a:gd name="connsiteX76" fmla="*/ 302859 w 454288"/>
                <a:gd name="connsiteY76" fmla="*/ 503793 h 580179"/>
                <a:gd name="connsiteX77" fmla="*/ 297035 w 454288"/>
                <a:gd name="connsiteY77" fmla="*/ 509618 h 580179"/>
                <a:gd name="connsiteX78" fmla="*/ 285386 w 454288"/>
                <a:gd name="connsiteY78" fmla="*/ 527090 h 580179"/>
                <a:gd name="connsiteX79" fmla="*/ 279562 w 454288"/>
                <a:gd name="connsiteY79" fmla="*/ 535827 h 580179"/>
                <a:gd name="connsiteX80" fmla="*/ 270826 w 454288"/>
                <a:gd name="connsiteY80" fmla="*/ 544563 h 580179"/>
                <a:gd name="connsiteX81" fmla="*/ 256265 w 454288"/>
                <a:gd name="connsiteY81" fmla="*/ 559123 h 580179"/>
                <a:gd name="connsiteX82" fmla="*/ 238793 w 454288"/>
                <a:gd name="connsiteY82" fmla="*/ 576596 h 580179"/>
                <a:gd name="connsiteX83" fmla="*/ 218408 w 454288"/>
                <a:gd name="connsiteY83" fmla="*/ 573684 h 58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54288" h="580179">
                  <a:moveTo>
                    <a:pt x="218408" y="573684"/>
                  </a:moveTo>
                  <a:cubicBezTo>
                    <a:pt x="212584" y="572228"/>
                    <a:pt x="208386" y="570453"/>
                    <a:pt x="203848" y="567860"/>
                  </a:cubicBezTo>
                  <a:cubicBezTo>
                    <a:pt x="197122" y="564017"/>
                    <a:pt x="197540" y="558640"/>
                    <a:pt x="192199" y="553299"/>
                  </a:cubicBezTo>
                  <a:cubicBezTo>
                    <a:pt x="169291" y="530391"/>
                    <a:pt x="198581" y="567364"/>
                    <a:pt x="174727" y="538739"/>
                  </a:cubicBezTo>
                  <a:cubicBezTo>
                    <a:pt x="172486" y="536050"/>
                    <a:pt x="171143" y="532691"/>
                    <a:pt x="168902" y="530002"/>
                  </a:cubicBezTo>
                  <a:cubicBezTo>
                    <a:pt x="165083" y="525419"/>
                    <a:pt x="153622" y="514798"/>
                    <a:pt x="148518" y="512530"/>
                  </a:cubicBezTo>
                  <a:cubicBezTo>
                    <a:pt x="143995" y="510520"/>
                    <a:pt x="138811" y="510589"/>
                    <a:pt x="133957" y="509618"/>
                  </a:cubicBezTo>
                  <a:cubicBezTo>
                    <a:pt x="131045" y="506706"/>
                    <a:pt x="128348" y="503561"/>
                    <a:pt x="125221" y="500881"/>
                  </a:cubicBezTo>
                  <a:cubicBezTo>
                    <a:pt x="121536" y="497722"/>
                    <a:pt x="116768" y="495798"/>
                    <a:pt x="113572" y="492145"/>
                  </a:cubicBezTo>
                  <a:cubicBezTo>
                    <a:pt x="109845" y="487886"/>
                    <a:pt x="108838" y="481587"/>
                    <a:pt x="104836" y="477585"/>
                  </a:cubicBezTo>
                  <a:cubicBezTo>
                    <a:pt x="99887" y="472635"/>
                    <a:pt x="92314" y="470885"/>
                    <a:pt x="87364" y="465936"/>
                  </a:cubicBezTo>
                  <a:lnTo>
                    <a:pt x="81539" y="460112"/>
                  </a:lnTo>
                  <a:cubicBezTo>
                    <a:pt x="79598" y="456229"/>
                    <a:pt x="77869" y="452233"/>
                    <a:pt x="75715" y="448464"/>
                  </a:cubicBezTo>
                  <a:cubicBezTo>
                    <a:pt x="67497" y="434081"/>
                    <a:pt x="71578" y="444756"/>
                    <a:pt x="61155" y="428079"/>
                  </a:cubicBezTo>
                  <a:cubicBezTo>
                    <a:pt x="58854" y="424398"/>
                    <a:pt x="57040" y="420420"/>
                    <a:pt x="55330" y="416430"/>
                  </a:cubicBezTo>
                  <a:cubicBezTo>
                    <a:pt x="52338" y="409450"/>
                    <a:pt x="51616" y="403432"/>
                    <a:pt x="49506" y="396046"/>
                  </a:cubicBezTo>
                  <a:cubicBezTo>
                    <a:pt x="43720" y="375794"/>
                    <a:pt x="50090" y="400514"/>
                    <a:pt x="40770" y="375661"/>
                  </a:cubicBezTo>
                  <a:cubicBezTo>
                    <a:pt x="39365" y="371914"/>
                    <a:pt x="38957" y="367861"/>
                    <a:pt x="37858" y="364013"/>
                  </a:cubicBezTo>
                  <a:cubicBezTo>
                    <a:pt x="37015" y="361061"/>
                    <a:pt x="35917" y="358188"/>
                    <a:pt x="34946" y="355276"/>
                  </a:cubicBezTo>
                  <a:cubicBezTo>
                    <a:pt x="33301" y="343759"/>
                    <a:pt x="31962" y="331694"/>
                    <a:pt x="29121" y="320331"/>
                  </a:cubicBezTo>
                  <a:cubicBezTo>
                    <a:pt x="28376" y="317353"/>
                    <a:pt x="27180" y="314507"/>
                    <a:pt x="26209" y="311595"/>
                  </a:cubicBezTo>
                  <a:cubicBezTo>
                    <a:pt x="25238" y="305771"/>
                    <a:pt x="24455" y="299912"/>
                    <a:pt x="23297" y="294122"/>
                  </a:cubicBezTo>
                  <a:cubicBezTo>
                    <a:pt x="21469" y="284983"/>
                    <a:pt x="20248" y="282062"/>
                    <a:pt x="17473" y="273737"/>
                  </a:cubicBezTo>
                  <a:cubicBezTo>
                    <a:pt x="16502" y="265001"/>
                    <a:pt x="16285" y="256147"/>
                    <a:pt x="14561" y="247528"/>
                  </a:cubicBezTo>
                  <a:cubicBezTo>
                    <a:pt x="13357" y="241508"/>
                    <a:pt x="8737" y="230056"/>
                    <a:pt x="8737" y="230056"/>
                  </a:cubicBezTo>
                  <a:cubicBezTo>
                    <a:pt x="7766" y="224232"/>
                    <a:pt x="7106" y="218347"/>
                    <a:pt x="5825" y="212583"/>
                  </a:cubicBezTo>
                  <a:cubicBezTo>
                    <a:pt x="5159" y="209587"/>
                    <a:pt x="3756" y="206798"/>
                    <a:pt x="2913" y="203847"/>
                  </a:cubicBezTo>
                  <a:cubicBezTo>
                    <a:pt x="1813" y="199999"/>
                    <a:pt x="971" y="196082"/>
                    <a:pt x="0" y="192199"/>
                  </a:cubicBezTo>
                  <a:cubicBezTo>
                    <a:pt x="971" y="165990"/>
                    <a:pt x="538" y="139691"/>
                    <a:pt x="2913" y="113572"/>
                  </a:cubicBezTo>
                  <a:cubicBezTo>
                    <a:pt x="3469" y="107458"/>
                    <a:pt x="6796" y="101923"/>
                    <a:pt x="8737" y="96099"/>
                  </a:cubicBezTo>
                  <a:lnTo>
                    <a:pt x="14561" y="78627"/>
                  </a:lnTo>
                  <a:cubicBezTo>
                    <a:pt x="14561" y="78626"/>
                    <a:pt x="20384" y="61155"/>
                    <a:pt x="20385" y="61154"/>
                  </a:cubicBezTo>
                  <a:cubicBezTo>
                    <a:pt x="22326" y="58242"/>
                    <a:pt x="24023" y="55151"/>
                    <a:pt x="26209" y="52418"/>
                  </a:cubicBezTo>
                  <a:cubicBezTo>
                    <a:pt x="32366" y="44722"/>
                    <a:pt x="41519" y="40269"/>
                    <a:pt x="49506" y="34945"/>
                  </a:cubicBezTo>
                  <a:lnTo>
                    <a:pt x="66979" y="23297"/>
                  </a:lnTo>
                  <a:lnTo>
                    <a:pt x="75715" y="20385"/>
                  </a:lnTo>
                  <a:cubicBezTo>
                    <a:pt x="77656" y="18443"/>
                    <a:pt x="79185" y="15973"/>
                    <a:pt x="81539" y="14560"/>
                  </a:cubicBezTo>
                  <a:cubicBezTo>
                    <a:pt x="84522" y="12770"/>
                    <a:pt x="99750" y="9280"/>
                    <a:pt x="101924" y="8736"/>
                  </a:cubicBezTo>
                  <a:cubicBezTo>
                    <a:pt x="104836" y="6795"/>
                    <a:pt x="107340" y="4019"/>
                    <a:pt x="110660" y="2912"/>
                  </a:cubicBezTo>
                  <a:cubicBezTo>
                    <a:pt x="116262" y="1045"/>
                    <a:pt x="122228" y="0"/>
                    <a:pt x="128133" y="0"/>
                  </a:cubicBezTo>
                  <a:cubicBezTo>
                    <a:pt x="159210" y="0"/>
                    <a:pt x="190258" y="1941"/>
                    <a:pt x="221320" y="2912"/>
                  </a:cubicBezTo>
                  <a:cubicBezTo>
                    <a:pt x="242275" y="9896"/>
                    <a:pt x="216100" y="1420"/>
                    <a:pt x="241705" y="8736"/>
                  </a:cubicBezTo>
                  <a:cubicBezTo>
                    <a:pt x="244656" y="9579"/>
                    <a:pt x="247490" y="10805"/>
                    <a:pt x="250441" y="11648"/>
                  </a:cubicBezTo>
                  <a:cubicBezTo>
                    <a:pt x="260201" y="14436"/>
                    <a:pt x="270326" y="15767"/>
                    <a:pt x="279562" y="20385"/>
                  </a:cubicBezTo>
                  <a:cubicBezTo>
                    <a:pt x="283445" y="22326"/>
                    <a:pt x="287221" y="24499"/>
                    <a:pt x="291211" y="26209"/>
                  </a:cubicBezTo>
                  <a:cubicBezTo>
                    <a:pt x="297060" y="28716"/>
                    <a:pt x="305683" y="30555"/>
                    <a:pt x="311595" y="32033"/>
                  </a:cubicBezTo>
                  <a:cubicBezTo>
                    <a:pt x="314507" y="33974"/>
                    <a:pt x="317134" y="36436"/>
                    <a:pt x="320332" y="37857"/>
                  </a:cubicBezTo>
                  <a:cubicBezTo>
                    <a:pt x="325942" y="40350"/>
                    <a:pt x="337804" y="43681"/>
                    <a:pt x="337804" y="43681"/>
                  </a:cubicBezTo>
                  <a:cubicBezTo>
                    <a:pt x="341687" y="47564"/>
                    <a:pt x="344884" y="52284"/>
                    <a:pt x="349453" y="55330"/>
                  </a:cubicBezTo>
                  <a:cubicBezTo>
                    <a:pt x="355277" y="59213"/>
                    <a:pt x="361976" y="62029"/>
                    <a:pt x="366925" y="66978"/>
                  </a:cubicBezTo>
                  <a:cubicBezTo>
                    <a:pt x="374877" y="74930"/>
                    <a:pt x="385026" y="86602"/>
                    <a:pt x="396046" y="90275"/>
                  </a:cubicBezTo>
                  <a:lnTo>
                    <a:pt x="413519" y="96099"/>
                  </a:lnTo>
                  <a:cubicBezTo>
                    <a:pt x="422744" y="99174"/>
                    <a:pt x="422929" y="98385"/>
                    <a:pt x="430992" y="104835"/>
                  </a:cubicBezTo>
                  <a:cubicBezTo>
                    <a:pt x="433136" y="106550"/>
                    <a:pt x="435293" y="108375"/>
                    <a:pt x="436816" y="110660"/>
                  </a:cubicBezTo>
                  <a:cubicBezTo>
                    <a:pt x="440487" y="116168"/>
                    <a:pt x="443760" y="124473"/>
                    <a:pt x="445552" y="131044"/>
                  </a:cubicBezTo>
                  <a:cubicBezTo>
                    <a:pt x="451771" y="153849"/>
                    <a:pt x="450825" y="151034"/>
                    <a:pt x="454288" y="171814"/>
                  </a:cubicBezTo>
                  <a:cubicBezTo>
                    <a:pt x="453317" y="188316"/>
                    <a:pt x="453714" y="204956"/>
                    <a:pt x="451376" y="221320"/>
                  </a:cubicBezTo>
                  <a:cubicBezTo>
                    <a:pt x="450355" y="228468"/>
                    <a:pt x="442826" y="235508"/>
                    <a:pt x="439728" y="241704"/>
                  </a:cubicBezTo>
                  <a:cubicBezTo>
                    <a:pt x="437390" y="246380"/>
                    <a:pt x="436407" y="251676"/>
                    <a:pt x="433904" y="256265"/>
                  </a:cubicBezTo>
                  <a:cubicBezTo>
                    <a:pt x="430552" y="262410"/>
                    <a:pt x="425385" y="267476"/>
                    <a:pt x="422255" y="273737"/>
                  </a:cubicBezTo>
                  <a:cubicBezTo>
                    <a:pt x="414589" y="289069"/>
                    <a:pt x="419501" y="282316"/>
                    <a:pt x="407695" y="294122"/>
                  </a:cubicBezTo>
                  <a:cubicBezTo>
                    <a:pt x="398740" y="312033"/>
                    <a:pt x="404280" y="302157"/>
                    <a:pt x="390222" y="323243"/>
                  </a:cubicBezTo>
                  <a:lnTo>
                    <a:pt x="384398" y="331979"/>
                  </a:lnTo>
                  <a:cubicBezTo>
                    <a:pt x="379060" y="347994"/>
                    <a:pt x="384693" y="333650"/>
                    <a:pt x="375662" y="349452"/>
                  </a:cubicBezTo>
                  <a:cubicBezTo>
                    <a:pt x="373508" y="353221"/>
                    <a:pt x="372245" y="357488"/>
                    <a:pt x="369837" y="361100"/>
                  </a:cubicBezTo>
                  <a:cubicBezTo>
                    <a:pt x="368314" y="363385"/>
                    <a:pt x="365728" y="364781"/>
                    <a:pt x="364013" y="366925"/>
                  </a:cubicBezTo>
                  <a:cubicBezTo>
                    <a:pt x="361827" y="369658"/>
                    <a:pt x="360130" y="372749"/>
                    <a:pt x="358189" y="375661"/>
                  </a:cubicBezTo>
                  <a:cubicBezTo>
                    <a:pt x="357218" y="379544"/>
                    <a:pt x="357067" y="383729"/>
                    <a:pt x="355277" y="387309"/>
                  </a:cubicBezTo>
                  <a:cubicBezTo>
                    <a:pt x="354049" y="389765"/>
                    <a:pt x="350681" y="390678"/>
                    <a:pt x="349453" y="393134"/>
                  </a:cubicBezTo>
                  <a:cubicBezTo>
                    <a:pt x="346707" y="398625"/>
                    <a:pt x="345570" y="404782"/>
                    <a:pt x="343628" y="410606"/>
                  </a:cubicBezTo>
                  <a:cubicBezTo>
                    <a:pt x="342657" y="413518"/>
                    <a:pt x="342886" y="417171"/>
                    <a:pt x="340716" y="419342"/>
                  </a:cubicBezTo>
                  <a:lnTo>
                    <a:pt x="334892" y="425167"/>
                  </a:lnTo>
                  <a:lnTo>
                    <a:pt x="323244" y="460112"/>
                  </a:lnTo>
                  <a:cubicBezTo>
                    <a:pt x="322273" y="463024"/>
                    <a:pt x="322035" y="466294"/>
                    <a:pt x="320332" y="468848"/>
                  </a:cubicBezTo>
                  <a:lnTo>
                    <a:pt x="314507" y="477585"/>
                  </a:lnTo>
                  <a:cubicBezTo>
                    <a:pt x="307188" y="499543"/>
                    <a:pt x="317061" y="472477"/>
                    <a:pt x="305771" y="495057"/>
                  </a:cubicBezTo>
                  <a:cubicBezTo>
                    <a:pt x="304398" y="497802"/>
                    <a:pt x="304438" y="501161"/>
                    <a:pt x="302859" y="503793"/>
                  </a:cubicBezTo>
                  <a:cubicBezTo>
                    <a:pt x="301446" y="506147"/>
                    <a:pt x="298682" y="507421"/>
                    <a:pt x="297035" y="509618"/>
                  </a:cubicBezTo>
                  <a:cubicBezTo>
                    <a:pt x="292835" y="515218"/>
                    <a:pt x="289269" y="521266"/>
                    <a:pt x="285386" y="527090"/>
                  </a:cubicBezTo>
                  <a:cubicBezTo>
                    <a:pt x="283444" y="530002"/>
                    <a:pt x="282037" y="533352"/>
                    <a:pt x="279562" y="535827"/>
                  </a:cubicBezTo>
                  <a:cubicBezTo>
                    <a:pt x="276650" y="538739"/>
                    <a:pt x="273462" y="541399"/>
                    <a:pt x="270826" y="544563"/>
                  </a:cubicBezTo>
                  <a:cubicBezTo>
                    <a:pt x="258693" y="559123"/>
                    <a:pt x="272282" y="548446"/>
                    <a:pt x="256265" y="559123"/>
                  </a:cubicBezTo>
                  <a:cubicBezTo>
                    <a:pt x="249752" y="568893"/>
                    <a:pt x="250463" y="569927"/>
                    <a:pt x="238793" y="576596"/>
                  </a:cubicBezTo>
                  <a:cubicBezTo>
                    <a:pt x="223173" y="585522"/>
                    <a:pt x="224232" y="575140"/>
                    <a:pt x="218408" y="573684"/>
                  </a:cubicBezTo>
                  <a:close/>
                </a:path>
              </a:pathLst>
            </a:cu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5" name="צורה חופשית 4"/>
            <p:cNvSpPr/>
            <p:nvPr/>
          </p:nvSpPr>
          <p:spPr>
            <a:xfrm>
              <a:off x="2157868" y="2696606"/>
              <a:ext cx="270825" cy="378574"/>
            </a:xfrm>
            <a:custGeom>
              <a:avLst/>
              <a:gdLst>
                <a:gd name="connsiteX0" fmla="*/ 0 w 270825"/>
                <a:gd name="connsiteY0" fmla="*/ 378574 h 378574"/>
                <a:gd name="connsiteX1" fmla="*/ 14560 w 270825"/>
                <a:gd name="connsiteY1" fmla="*/ 364013 h 378574"/>
                <a:gd name="connsiteX2" fmla="*/ 43681 w 270825"/>
                <a:gd name="connsiteY2" fmla="*/ 343628 h 378574"/>
                <a:gd name="connsiteX3" fmla="*/ 61154 w 270825"/>
                <a:gd name="connsiteY3" fmla="*/ 326156 h 378574"/>
                <a:gd name="connsiteX4" fmla="*/ 72802 w 270825"/>
                <a:gd name="connsiteY4" fmla="*/ 317419 h 378574"/>
                <a:gd name="connsiteX5" fmla="*/ 81538 w 270825"/>
                <a:gd name="connsiteY5" fmla="*/ 305771 h 378574"/>
                <a:gd name="connsiteX6" fmla="*/ 99011 w 270825"/>
                <a:gd name="connsiteY6" fmla="*/ 291211 h 378574"/>
                <a:gd name="connsiteX7" fmla="*/ 113571 w 270825"/>
                <a:gd name="connsiteY7" fmla="*/ 276650 h 378574"/>
                <a:gd name="connsiteX8" fmla="*/ 119396 w 270825"/>
                <a:gd name="connsiteY8" fmla="*/ 267914 h 378574"/>
                <a:gd name="connsiteX9" fmla="*/ 128132 w 270825"/>
                <a:gd name="connsiteY9" fmla="*/ 259177 h 378574"/>
                <a:gd name="connsiteX10" fmla="*/ 133956 w 270825"/>
                <a:gd name="connsiteY10" fmla="*/ 250441 h 378574"/>
                <a:gd name="connsiteX11" fmla="*/ 151429 w 270825"/>
                <a:gd name="connsiteY11" fmla="*/ 232969 h 378574"/>
                <a:gd name="connsiteX12" fmla="*/ 171814 w 270825"/>
                <a:gd name="connsiteY12" fmla="*/ 206760 h 378574"/>
                <a:gd name="connsiteX13" fmla="*/ 174726 w 270825"/>
                <a:gd name="connsiteY13" fmla="*/ 198023 h 378574"/>
                <a:gd name="connsiteX14" fmla="*/ 183462 w 270825"/>
                <a:gd name="connsiteY14" fmla="*/ 186375 h 378574"/>
                <a:gd name="connsiteX15" fmla="*/ 195110 w 270825"/>
                <a:gd name="connsiteY15" fmla="*/ 168902 h 378574"/>
                <a:gd name="connsiteX16" fmla="*/ 200935 w 270825"/>
                <a:gd name="connsiteY16" fmla="*/ 160166 h 378574"/>
                <a:gd name="connsiteX17" fmla="*/ 206759 w 270825"/>
                <a:gd name="connsiteY17" fmla="*/ 151430 h 378574"/>
                <a:gd name="connsiteX18" fmla="*/ 215495 w 270825"/>
                <a:gd name="connsiteY18" fmla="*/ 133957 h 378574"/>
                <a:gd name="connsiteX19" fmla="*/ 221319 w 270825"/>
                <a:gd name="connsiteY19" fmla="*/ 116484 h 378574"/>
                <a:gd name="connsiteX20" fmla="*/ 230056 w 270825"/>
                <a:gd name="connsiteY20" fmla="*/ 99012 h 378574"/>
                <a:gd name="connsiteX21" fmla="*/ 241704 w 270825"/>
                <a:gd name="connsiteY21" fmla="*/ 75715 h 378574"/>
                <a:gd name="connsiteX22" fmla="*/ 244616 w 270825"/>
                <a:gd name="connsiteY22" fmla="*/ 61155 h 378574"/>
                <a:gd name="connsiteX23" fmla="*/ 250440 w 270825"/>
                <a:gd name="connsiteY23" fmla="*/ 55330 h 378574"/>
                <a:gd name="connsiteX24" fmla="*/ 259177 w 270825"/>
                <a:gd name="connsiteY24" fmla="*/ 34946 h 378574"/>
                <a:gd name="connsiteX25" fmla="*/ 267913 w 270825"/>
                <a:gd name="connsiteY25" fmla="*/ 5825 h 378574"/>
                <a:gd name="connsiteX26" fmla="*/ 270825 w 270825"/>
                <a:gd name="connsiteY26" fmla="*/ 0 h 37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0825" h="378574">
                  <a:moveTo>
                    <a:pt x="0" y="378574"/>
                  </a:moveTo>
                  <a:cubicBezTo>
                    <a:pt x="4853" y="373720"/>
                    <a:pt x="9248" y="368359"/>
                    <a:pt x="14560" y="364013"/>
                  </a:cubicBezTo>
                  <a:cubicBezTo>
                    <a:pt x="30340" y="351102"/>
                    <a:pt x="30407" y="355574"/>
                    <a:pt x="43681" y="343628"/>
                  </a:cubicBezTo>
                  <a:cubicBezTo>
                    <a:pt x="49803" y="338118"/>
                    <a:pt x="54565" y="331098"/>
                    <a:pt x="61154" y="326156"/>
                  </a:cubicBezTo>
                  <a:cubicBezTo>
                    <a:pt x="65037" y="323244"/>
                    <a:pt x="69370" y="320851"/>
                    <a:pt x="72802" y="317419"/>
                  </a:cubicBezTo>
                  <a:cubicBezTo>
                    <a:pt x="76234" y="313987"/>
                    <a:pt x="78379" y="309456"/>
                    <a:pt x="81538" y="305771"/>
                  </a:cubicBezTo>
                  <a:cubicBezTo>
                    <a:pt x="89011" y="297053"/>
                    <a:pt x="90025" y="297201"/>
                    <a:pt x="99011" y="291211"/>
                  </a:cubicBezTo>
                  <a:cubicBezTo>
                    <a:pt x="114537" y="267919"/>
                    <a:pt x="94163" y="296057"/>
                    <a:pt x="113571" y="276650"/>
                  </a:cubicBezTo>
                  <a:cubicBezTo>
                    <a:pt x="116046" y="274175"/>
                    <a:pt x="117155" y="270603"/>
                    <a:pt x="119396" y="267914"/>
                  </a:cubicBezTo>
                  <a:cubicBezTo>
                    <a:pt x="122033" y="264750"/>
                    <a:pt x="125496" y="262341"/>
                    <a:pt x="128132" y="259177"/>
                  </a:cubicBezTo>
                  <a:cubicBezTo>
                    <a:pt x="130372" y="256488"/>
                    <a:pt x="131631" y="253057"/>
                    <a:pt x="133956" y="250441"/>
                  </a:cubicBezTo>
                  <a:cubicBezTo>
                    <a:pt x="139428" y="244285"/>
                    <a:pt x="146860" y="239822"/>
                    <a:pt x="151429" y="232969"/>
                  </a:cubicBezTo>
                  <a:cubicBezTo>
                    <a:pt x="165361" y="212069"/>
                    <a:pt x="158127" y="220445"/>
                    <a:pt x="171814" y="206760"/>
                  </a:cubicBezTo>
                  <a:cubicBezTo>
                    <a:pt x="172785" y="203848"/>
                    <a:pt x="173203" y="200688"/>
                    <a:pt x="174726" y="198023"/>
                  </a:cubicBezTo>
                  <a:cubicBezTo>
                    <a:pt x="177134" y="193809"/>
                    <a:pt x="180679" y="190351"/>
                    <a:pt x="183462" y="186375"/>
                  </a:cubicBezTo>
                  <a:cubicBezTo>
                    <a:pt x="187476" y="180640"/>
                    <a:pt x="191227" y="174726"/>
                    <a:pt x="195110" y="168902"/>
                  </a:cubicBezTo>
                  <a:lnTo>
                    <a:pt x="200935" y="160166"/>
                  </a:lnTo>
                  <a:lnTo>
                    <a:pt x="206759" y="151430"/>
                  </a:lnTo>
                  <a:cubicBezTo>
                    <a:pt x="217378" y="119569"/>
                    <a:pt x="200443" y="167825"/>
                    <a:pt x="215495" y="133957"/>
                  </a:cubicBezTo>
                  <a:cubicBezTo>
                    <a:pt x="217988" y="128347"/>
                    <a:pt x="217914" y="121592"/>
                    <a:pt x="221319" y="116484"/>
                  </a:cubicBezTo>
                  <a:cubicBezTo>
                    <a:pt x="234078" y="97345"/>
                    <a:pt x="221446" y="117952"/>
                    <a:pt x="230056" y="99012"/>
                  </a:cubicBezTo>
                  <a:cubicBezTo>
                    <a:pt x="233649" y="91108"/>
                    <a:pt x="241704" y="75715"/>
                    <a:pt x="241704" y="75715"/>
                  </a:cubicBezTo>
                  <a:cubicBezTo>
                    <a:pt x="242675" y="70862"/>
                    <a:pt x="242666" y="65704"/>
                    <a:pt x="244616" y="61155"/>
                  </a:cubicBezTo>
                  <a:cubicBezTo>
                    <a:pt x="245698" y="58631"/>
                    <a:pt x="249212" y="57786"/>
                    <a:pt x="250440" y="55330"/>
                  </a:cubicBezTo>
                  <a:cubicBezTo>
                    <a:pt x="269232" y="17743"/>
                    <a:pt x="237986" y="66726"/>
                    <a:pt x="259177" y="34946"/>
                  </a:cubicBezTo>
                  <a:cubicBezTo>
                    <a:pt x="261267" y="26583"/>
                    <a:pt x="264367" y="12918"/>
                    <a:pt x="267913" y="5825"/>
                  </a:cubicBezTo>
                  <a:lnTo>
                    <a:pt x="2708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8" name="הסבר אליפטי 7"/>
          <p:cNvSpPr/>
          <p:nvPr/>
        </p:nvSpPr>
        <p:spPr>
          <a:xfrm>
            <a:off x="5802307" y="2652526"/>
            <a:ext cx="1169727" cy="790428"/>
          </a:xfrm>
          <a:prstGeom prst="wedgeEllipseCallout">
            <a:avLst>
              <a:gd name="adj1" fmla="val -66193"/>
              <a:gd name="adj2" fmla="val -3927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איפה?</a:t>
            </a:r>
          </a:p>
        </p:txBody>
      </p:sp>
      <p:pic>
        <p:nvPicPr>
          <p:cNvPr id="11" name="Picture 4" descr="×ª××× × ×§×©××¨×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8237">
            <a:off x="7529653" y="1831225"/>
            <a:ext cx="5239790" cy="471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6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קבוצה 12"/>
          <p:cNvGrpSpPr/>
          <p:nvPr/>
        </p:nvGrpSpPr>
        <p:grpSpPr>
          <a:xfrm>
            <a:off x="4021434" y="260531"/>
            <a:ext cx="2782795" cy="3319238"/>
            <a:chOff x="4021434" y="260531"/>
            <a:chExt cx="2782795" cy="3319238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72629" flipH="1">
              <a:off x="4021434" y="260531"/>
              <a:ext cx="2782795" cy="3319238"/>
            </a:xfrm>
            <a:prstGeom prst="rect">
              <a:avLst/>
            </a:prstGeom>
          </p:spPr>
        </p:pic>
        <p:sp>
          <p:nvSpPr>
            <p:cNvPr id="10" name="צורה חופשית 9"/>
            <p:cNvSpPr/>
            <p:nvPr/>
          </p:nvSpPr>
          <p:spPr>
            <a:xfrm>
              <a:off x="5142523" y="1487252"/>
              <a:ext cx="282508" cy="196963"/>
            </a:xfrm>
            <a:custGeom>
              <a:avLst/>
              <a:gdLst>
                <a:gd name="connsiteX0" fmla="*/ 281354 w 282508"/>
                <a:gd name="connsiteY0" fmla="*/ 17210 h 196963"/>
                <a:gd name="connsiteX1" fmla="*/ 250092 w 282508"/>
                <a:gd name="connsiteY1" fmla="*/ 21117 h 196963"/>
                <a:gd name="connsiteX2" fmla="*/ 226646 w 282508"/>
                <a:gd name="connsiteY2" fmla="*/ 32840 h 196963"/>
                <a:gd name="connsiteX3" fmla="*/ 203200 w 282508"/>
                <a:gd name="connsiteY3" fmla="*/ 44563 h 196963"/>
                <a:gd name="connsiteX4" fmla="*/ 199292 w 282508"/>
                <a:gd name="connsiteY4" fmla="*/ 56286 h 196963"/>
                <a:gd name="connsiteX5" fmla="*/ 187569 w 282508"/>
                <a:gd name="connsiteY5" fmla="*/ 60194 h 196963"/>
                <a:gd name="connsiteX6" fmla="*/ 175846 w 282508"/>
                <a:gd name="connsiteY6" fmla="*/ 68010 h 196963"/>
                <a:gd name="connsiteX7" fmla="*/ 164123 w 282508"/>
                <a:gd name="connsiteY7" fmla="*/ 79733 h 196963"/>
                <a:gd name="connsiteX8" fmla="*/ 132862 w 282508"/>
                <a:gd name="connsiteY8" fmla="*/ 95363 h 196963"/>
                <a:gd name="connsiteX9" fmla="*/ 117231 w 282508"/>
                <a:gd name="connsiteY9" fmla="*/ 107086 h 196963"/>
                <a:gd name="connsiteX10" fmla="*/ 109415 w 282508"/>
                <a:gd name="connsiteY10" fmla="*/ 114902 h 196963"/>
                <a:gd name="connsiteX11" fmla="*/ 93785 w 282508"/>
                <a:gd name="connsiteY11" fmla="*/ 126625 h 196963"/>
                <a:gd name="connsiteX12" fmla="*/ 85969 w 282508"/>
                <a:gd name="connsiteY12" fmla="*/ 134440 h 196963"/>
                <a:gd name="connsiteX13" fmla="*/ 50800 w 282508"/>
                <a:gd name="connsiteY13" fmla="*/ 157886 h 196963"/>
                <a:gd name="connsiteX14" fmla="*/ 35169 w 282508"/>
                <a:gd name="connsiteY14" fmla="*/ 177425 h 196963"/>
                <a:gd name="connsiteX15" fmla="*/ 19539 w 282508"/>
                <a:gd name="connsiteY15" fmla="*/ 185240 h 196963"/>
                <a:gd name="connsiteX16" fmla="*/ 0 w 282508"/>
                <a:gd name="connsiteY16" fmla="*/ 196963 h 196963"/>
                <a:gd name="connsiteX17" fmla="*/ 3908 w 282508"/>
                <a:gd name="connsiteY17" fmla="*/ 126625 h 196963"/>
                <a:gd name="connsiteX18" fmla="*/ 7815 w 282508"/>
                <a:gd name="connsiteY18" fmla="*/ 110994 h 196963"/>
                <a:gd name="connsiteX19" fmla="*/ 15631 w 282508"/>
                <a:gd name="connsiteY19" fmla="*/ 103179 h 196963"/>
                <a:gd name="connsiteX20" fmla="*/ 23446 w 282508"/>
                <a:gd name="connsiteY20" fmla="*/ 79733 h 196963"/>
                <a:gd name="connsiteX21" fmla="*/ 54708 w 282508"/>
                <a:gd name="connsiteY21" fmla="*/ 56286 h 196963"/>
                <a:gd name="connsiteX22" fmla="*/ 66431 w 282508"/>
                <a:gd name="connsiteY22" fmla="*/ 48471 h 196963"/>
                <a:gd name="connsiteX23" fmla="*/ 78154 w 282508"/>
                <a:gd name="connsiteY23" fmla="*/ 40656 h 196963"/>
                <a:gd name="connsiteX24" fmla="*/ 93785 w 282508"/>
                <a:gd name="connsiteY24" fmla="*/ 36748 h 196963"/>
                <a:gd name="connsiteX25" fmla="*/ 121139 w 282508"/>
                <a:gd name="connsiteY25" fmla="*/ 25025 h 196963"/>
                <a:gd name="connsiteX26" fmla="*/ 132862 w 282508"/>
                <a:gd name="connsiteY26" fmla="*/ 17210 h 196963"/>
                <a:gd name="connsiteX27" fmla="*/ 164123 w 282508"/>
                <a:gd name="connsiteY27" fmla="*/ 9394 h 196963"/>
                <a:gd name="connsiteX28" fmla="*/ 175846 w 282508"/>
                <a:gd name="connsiteY28" fmla="*/ 5486 h 196963"/>
                <a:gd name="connsiteX29" fmla="*/ 207108 w 282508"/>
                <a:gd name="connsiteY29" fmla="*/ 1579 h 196963"/>
                <a:gd name="connsiteX30" fmla="*/ 281354 w 282508"/>
                <a:gd name="connsiteY30" fmla="*/ 17210 h 19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2508" h="196963">
                  <a:moveTo>
                    <a:pt x="281354" y="17210"/>
                  </a:moveTo>
                  <a:cubicBezTo>
                    <a:pt x="288518" y="20466"/>
                    <a:pt x="260424" y="19238"/>
                    <a:pt x="250092" y="21117"/>
                  </a:cubicBezTo>
                  <a:cubicBezTo>
                    <a:pt x="236524" y="23584"/>
                    <a:pt x="238820" y="26077"/>
                    <a:pt x="226646" y="32840"/>
                  </a:cubicBezTo>
                  <a:cubicBezTo>
                    <a:pt x="219008" y="37083"/>
                    <a:pt x="211015" y="40655"/>
                    <a:pt x="203200" y="44563"/>
                  </a:cubicBezTo>
                  <a:cubicBezTo>
                    <a:pt x="201897" y="48471"/>
                    <a:pt x="202205" y="53373"/>
                    <a:pt x="199292" y="56286"/>
                  </a:cubicBezTo>
                  <a:cubicBezTo>
                    <a:pt x="196379" y="59199"/>
                    <a:pt x="191253" y="58352"/>
                    <a:pt x="187569" y="60194"/>
                  </a:cubicBezTo>
                  <a:cubicBezTo>
                    <a:pt x="183368" y="62295"/>
                    <a:pt x="179454" y="65003"/>
                    <a:pt x="175846" y="68010"/>
                  </a:cubicBezTo>
                  <a:cubicBezTo>
                    <a:pt x="171601" y="71548"/>
                    <a:pt x="168544" y="76417"/>
                    <a:pt x="164123" y="79733"/>
                  </a:cubicBezTo>
                  <a:cubicBezTo>
                    <a:pt x="149357" y="90808"/>
                    <a:pt x="147287" y="90555"/>
                    <a:pt x="132862" y="95363"/>
                  </a:cubicBezTo>
                  <a:cubicBezTo>
                    <a:pt x="127652" y="99271"/>
                    <a:pt x="122234" y="102917"/>
                    <a:pt x="117231" y="107086"/>
                  </a:cubicBezTo>
                  <a:cubicBezTo>
                    <a:pt x="114400" y="109445"/>
                    <a:pt x="112245" y="112543"/>
                    <a:pt x="109415" y="114902"/>
                  </a:cubicBezTo>
                  <a:cubicBezTo>
                    <a:pt x="104412" y="119071"/>
                    <a:pt x="98788" y="122456"/>
                    <a:pt x="93785" y="126625"/>
                  </a:cubicBezTo>
                  <a:cubicBezTo>
                    <a:pt x="90955" y="128984"/>
                    <a:pt x="88799" y="132081"/>
                    <a:pt x="85969" y="134440"/>
                  </a:cubicBezTo>
                  <a:cubicBezTo>
                    <a:pt x="58760" y="157113"/>
                    <a:pt x="82341" y="135356"/>
                    <a:pt x="50800" y="157886"/>
                  </a:cubicBezTo>
                  <a:cubicBezTo>
                    <a:pt x="23090" y="177679"/>
                    <a:pt x="66157" y="151602"/>
                    <a:pt x="35169" y="177425"/>
                  </a:cubicBezTo>
                  <a:cubicBezTo>
                    <a:pt x="30694" y="181154"/>
                    <a:pt x="24386" y="182009"/>
                    <a:pt x="19539" y="185240"/>
                  </a:cubicBezTo>
                  <a:cubicBezTo>
                    <a:pt x="-1915" y="199543"/>
                    <a:pt x="27209" y="187895"/>
                    <a:pt x="0" y="196963"/>
                  </a:cubicBezTo>
                  <a:cubicBezTo>
                    <a:pt x="1303" y="173517"/>
                    <a:pt x="1782" y="150011"/>
                    <a:pt x="3908" y="126625"/>
                  </a:cubicBezTo>
                  <a:cubicBezTo>
                    <a:pt x="4394" y="121276"/>
                    <a:pt x="5413" y="115798"/>
                    <a:pt x="7815" y="110994"/>
                  </a:cubicBezTo>
                  <a:cubicBezTo>
                    <a:pt x="9463" y="107699"/>
                    <a:pt x="13026" y="105784"/>
                    <a:pt x="15631" y="103179"/>
                  </a:cubicBezTo>
                  <a:cubicBezTo>
                    <a:pt x="18236" y="95364"/>
                    <a:pt x="17621" y="85558"/>
                    <a:pt x="23446" y="79733"/>
                  </a:cubicBezTo>
                  <a:cubicBezTo>
                    <a:pt x="37903" y="65276"/>
                    <a:pt x="28197" y="73960"/>
                    <a:pt x="54708" y="56286"/>
                  </a:cubicBezTo>
                  <a:lnTo>
                    <a:pt x="66431" y="48471"/>
                  </a:lnTo>
                  <a:cubicBezTo>
                    <a:pt x="70339" y="45866"/>
                    <a:pt x="73598" y="41795"/>
                    <a:pt x="78154" y="40656"/>
                  </a:cubicBezTo>
                  <a:lnTo>
                    <a:pt x="93785" y="36748"/>
                  </a:lnTo>
                  <a:cubicBezTo>
                    <a:pt x="123216" y="17128"/>
                    <a:pt x="85812" y="40165"/>
                    <a:pt x="121139" y="25025"/>
                  </a:cubicBezTo>
                  <a:cubicBezTo>
                    <a:pt x="125456" y="23175"/>
                    <a:pt x="128448" y="18815"/>
                    <a:pt x="132862" y="17210"/>
                  </a:cubicBezTo>
                  <a:cubicBezTo>
                    <a:pt x="142956" y="13539"/>
                    <a:pt x="153933" y="12791"/>
                    <a:pt x="164123" y="9394"/>
                  </a:cubicBezTo>
                  <a:cubicBezTo>
                    <a:pt x="168031" y="8091"/>
                    <a:pt x="171793" y="6223"/>
                    <a:pt x="175846" y="5486"/>
                  </a:cubicBezTo>
                  <a:cubicBezTo>
                    <a:pt x="186178" y="3607"/>
                    <a:pt x="196687" y="2881"/>
                    <a:pt x="207108" y="1579"/>
                  </a:cubicBezTo>
                  <a:cubicBezTo>
                    <a:pt x="228717" y="-5624"/>
                    <a:pt x="274190" y="13954"/>
                    <a:pt x="281354" y="17210"/>
                  </a:cubicBezTo>
                  <a:close/>
                </a:path>
              </a:pathLst>
            </a:custGeom>
            <a:solidFill>
              <a:srgbClr val="FFFEB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2" name="צורה חופשית 11"/>
            <p:cNvSpPr/>
            <p:nvPr/>
          </p:nvSpPr>
          <p:spPr>
            <a:xfrm flipH="1">
              <a:off x="5920153" y="1348905"/>
              <a:ext cx="282508" cy="196963"/>
            </a:xfrm>
            <a:custGeom>
              <a:avLst/>
              <a:gdLst>
                <a:gd name="connsiteX0" fmla="*/ 281354 w 282508"/>
                <a:gd name="connsiteY0" fmla="*/ 17210 h 196963"/>
                <a:gd name="connsiteX1" fmla="*/ 250092 w 282508"/>
                <a:gd name="connsiteY1" fmla="*/ 21117 h 196963"/>
                <a:gd name="connsiteX2" fmla="*/ 226646 w 282508"/>
                <a:gd name="connsiteY2" fmla="*/ 32840 h 196963"/>
                <a:gd name="connsiteX3" fmla="*/ 203200 w 282508"/>
                <a:gd name="connsiteY3" fmla="*/ 44563 h 196963"/>
                <a:gd name="connsiteX4" fmla="*/ 199292 w 282508"/>
                <a:gd name="connsiteY4" fmla="*/ 56286 h 196963"/>
                <a:gd name="connsiteX5" fmla="*/ 187569 w 282508"/>
                <a:gd name="connsiteY5" fmla="*/ 60194 h 196963"/>
                <a:gd name="connsiteX6" fmla="*/ 175846 w 282508"/>
                <a:gd name="connsiteY6" fmla="*/ 68010 h 196963"/>
                <a:gd name="connsiteX7" fmla="*/ 164123 w 282508"/>
                <a:gd name="connsiteY7" fmla="*/ 79733 h 196963"/>
                <a:gd name="connsiteX8" fmla="*/ 132862 w 282508"/>
                <a:gd name="connsiteY8" fmla="*/ 95363 h 196963"/>
                <a:gd name="connsiteX9" fmla="*/ 117231 w 282508"/>
                <a:gd name="connsiteY9" fmla="*/ 107086 h 196963"/>
                <a:gd name="connsiteX10" fmla="*/ 109415 w 282508"/>
                <a:gd name="connsiteY10" fmla="*/ 114902 h 196963"/>
                <a:gd name="connsiteX11" fmla="*/ 93785 w 282508"/>
                <a:gd name="connsiteY11" fmla="*/ 126625 h 196963"/>
                <a:gd name="connsiteX12" fmla="*/ 85969 w 282508"/>
                <a:gd name="connsiteY12" fmla="*/ 134440 h 196963"/>
                <a:gd name="connsiteX13" fmla="*/ 50800 w 282508"/>
                <a:gd name="connsiteY13" fmla="*/ 157886 h 196963"/>
                <a:gd name="connsiteX14" fmla="*/ 35169 w 282508"/>
                <a:gd name="connsiteY14" fmla="*/ 177425 h 196963"/>
                <a:gd name="connsiteX15" fmla="*/ 19539 w 282508"/>
                <a:gd name="connsiteY15" fmla="*/ 185240 h 196963"/>
                <a:gd name="connsiteX16" fmla="*/ 0 w 282508"/>
                <a:gd name="connsiteY16" fmla="*/ 196963 h 196963"/>
                <a:gd name="connsiteX17" fmla="*/ 3908 w 282508"/>
                <a:gd name="connsiteY17" fmla="*/ 126625 h 196963"/>
                <a:gd name="connsiteX18" fmla="*/ 7815 w 282508"/>
                <a:gd name="connsiteY18" fmla="*/ 110994 h 196963"/>
                <a:gd name="connsiteX19" fmla="*/ 15631 w 282508"/>
                <a:gd name="connsiteY19" fmla="*/ 103179 h 196963"/>
                <a:gd name="connsiteX20" fmla="*/ 23446 w 282508"/>
                <a:gd name="connsiteY20" fmla="*/ 79733 h 196963"/>
                <a:gd name="connsiteX21" fmla="*/ 54708 w 282508"/>
                <a:gd name="connsiteY21" fmla="*/ 56286 h 196963"/>
                <a:gd name="connsiteX22" fmla="*/ 66431 w 282508"/>
                <a:gd name="connsiteY22" fmla="*/ 48471 h 196963"/>
                <a:gd name="connsiteX23" fmla="*/ 78154 w 282508"/>
                <a:gd name="connsiteY23" fmla="*/ 40656 h 196963"/>
                <a:gd name="connsiteX24" fmla="*/ 93785 w 282508"/>
                <a:gd name="connsiteY24" fmla="*/ 36748 h 196963"/>
                <a:gd name="connsiteX25" fmla="*/ 121139 w 282508"/>
                <a:gd name="connsiteY25" fmla="*/ 25025 h 196963"/>
                <a:gd name="connsiteX26" fmla="*/ 132862 w 282508"/>
                <a:gd name="connsiteY26" fmla="*/ 17210 h 196963"/>
                <a:gd name="connsiteX27" fmla="*/ 164123 w 282508"/>
                <a:gd name="connsiteY27" fmla="*/ 9394 h 196963"/>
                <a:gd name="connsiteX28" fmla="*/ 175846 w 282508"/>
                <a:gd name="connsiteY28" fmla="*/ 5486 h 196963"/>
                <a:gd name="connsiteX29" fmla="*/ 207108 w 282508"/>
                <a:gd name="connsiteY29" fmla="*/ 1579 h 196963"/>
                <a:gd name="connsiteX30" fmla="*/ 281354 w 282508"/>
                <a:gd name="connsiteY30" fmla="*/ 17210 h 19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2508" h="196963">
                  <a:moveTo>
                    <a:pt x="281354" y="17210"/>
                  </a:moveTo>
                  <a:cubicBezTo>
                    <a:pt x="288518" y="20466"/>
                    <a:pt x="260424" y="19238"/>
                    <a:pt x="250092" y="21117"/>
                  </a:cubicBezTo>
                  <a:cubicBezTo>
                    <a:pt x="236524" y="23584"/>
                    <a:pt x="238820" y="26077"/>
                    <a:pt x="226646" y="32840"/>
                  </a:cubicBezTo>
                  <a:cubicBezTo>
                    <a:pt x="219008" y="37083"/>
                    <a:pt x="211015" y="40655"/>
                    <a:pt x="203200" y="44563"/>
                  </a:cubicBezTo>
                  <a:cubicBezTo>
                    <a:pt x="201897" y="48471"/>
                    <a:pt x="202205" y="53373"/>
                    <a:pt x="199292" y="56286"/>
                  </a:cubicBezTo>
                  <a:cubicBezTo>
                    <a:pt x="196379" y="59199"/>
                    <a:pt x="191253" y="58352"/>
                    <a:pt x="187569" y="60194"/>
                  </a:cubicBezTo>
                  <a:cubicBezTo>
                    <a:pt x="183368" y="62295"/>
                    <a:pt x="179454" y="65003"/>
                    <a:pt x="175846" y="68010"/>
                  </a:cubicBezTo>
                  <a:cubicBezTo>
                    <a:pt x="171601" y="71548"/>
                    <a:pt x="168544" y="76417"/>
                    <a:pt x="164123" y="79733"/>
                  </a:cubicBezTo>
                  <a:cubicBezTo>
                    <a:pt x="149357" y="90808"/>
                    <a:pt x="147287" y="90555"/>
                    <a:pt x="132862" y="95363"/>
                  </a:cubicBezTo>
                  <a:cubicBezTo>
                    <a:pt x="127652" y="99271"/>
                    <a:pt x="122234" y="102917"/>
                    <a:pt x="117231" y="107086"/>
                  </a:cubicBezTo>
                  <a:cubicBezTo>
                    <a:pt x="114400" y="109445"/>
                    <a:pt x="112245" y="112543"/>
                    <a:pt x="109415" y="114902"/>
                  </a:cubicBezTo>
                  <a:cubicBezTo>
                    <a:pt x="104412" y="119071"/>
                    <a:pt x="98788" y="122456"/>
                    <a:pt x="93785" y="126625"/>
                  </a:cubicBezTo>
                  <a:cubicBezTo>
                    <a:pt x="90955" y="128984"/>
                    <a:pt x="88799" y="132081"/>
                    <a:pt x="85969" y="134440"/>
                  </a:cubicBezTo>
                  <a:cubicBezTo>
                    <a:pt x="58760" y="157113"/>
                    <a:pt x="82341" y="135356"/>
                    <a:pt x="50800" y="157886"/>
                  </a:cubicBezTo>
                  <a:cubicBezTo>
                    <a:pt x="23090" y="177679"/>
                    <a:pt x="66157" y="151602"/>
                    <a:pt x="35169" y="177425"/>
                  </a:cubicBezTo>
                  <a:cubicBezTo>
                    <a:pt x="30694" y="181154"/>
                    <a:pt x="24386" y="182009"/>
                    <a:pt x="19539" y="185240"/>
                  </a:cubicBezTo>
                  <a:cubicBezTo>
                    <a:pt x="-1915" y="199543"/>
                    <a:pt x="27209" y="187895"/>
                    <a:pt x="0" y="196963"/>
                  </a:cubicBezTo>
                  <a:cubicBezTo>
                    <a:pt x="1303" y="173517"/>
                    <a:pt x="1782" y="150011"/>
                    <a:pt x="3908" y="126625"/>
                  </a:cubicBezTo>
                  <a:cubicBezTo>
                    <a:pt x="4394" y="121276"/>
                    <a:pt x="5413" y="115798"/>
                    <a:pt x="7815" y="110994"/>
                  </a:cubicBezTo>
                  <a:cubicBezTo>
                    <a:pt x="9463" y="107699"/>
                    <a:pt x="13026" y="105784"/>
                    <a:pt x="15631" y="103179"/>
                  </a:cubicBezTo>
                  <a:cubicBezTo>
                    <a:pt x="18236" y="95364"/>
                    <a:pt x="17621" y="85558"/>
                    <a:pt x="23446" y="79733"/>
                  </a:cubicBezTo>
                  <a:cubicBezTo>
                    <a:pt x="37903" y="65276"/>
                    <a:pt x="28197" y="73960"/>
                    <a:pt x="54708" y="56286"/>
                  </a:cubicBezTo>
                  <a:lnTo>
                    <a:pt x="66431" y="48471"/>
                  </a:lnTo>
                  <a:cubicBezTo>
                    <a:pt x="70339" y="45866"/>
                    <a:pt x="73598" y="41795"/>
                    <a:pt x="78154" y="40656"/>
                  </a:cubicBezTo>
                  <a:lnTo>
                    <a:pt x="93785" y="36748"/>
                  </a:lnTo>
                  <a:cubicBezTo>
                    <a:pt x="123216" y="17128"/>
                    <a:pt x="85812" y="40165"/>
                    <a:pt x="121139" y="25025"/>
                  </a:cubicBezTo>
                  <a:cubicBezTo>
                    <a:pt x="125456" y="23175"/>
                    <a:pt x="128448" y="18815"/>
                    <a:pt x="132862" y="17210"/>
                  </a:cubicBezTo>
                  <a:cubicBezTo>
                    <a:pt x="142956" y="13539"/>
                    <a:pt x="153933" y="12791"/>
                    <a:pt x="164123" y="9394"/>
                  </a:cubicBezTo>
                  <a:cubicBezTo>
                    <a:pt x="168031" y="8091"/>
                    <a:pt x="171793" y="6223"/>
                    <a:pt x="175846" y="5486"/>
                  </a:cubicBezTo>
                  <a:cubicBezTo>
                    <a:pt x="186178" y="3607"/>
                    <a:pt x="196687" y="2881"/>
                    <a:pt x="207108" y="1579"/>
                  </a:cubicBezTo>
                  <a:cubicBezTo>
                    <a:pt x="228717" y="-5624"/>
                    <a:pt x="274190" y="13954"/>
                    <a:pt x="281354" y="17210"/>
                  </a:cubicBezTo>
                  <a:close/>
                </a:path>
              </a:pathLst>
            </a:custGeom>
            <a:solidFill>
              <a:srgbClr val="FFFEB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קבוצה 6"/>
          <p:cNvGrpSpPr/>
          <p:nvPr/>
        </p:nvGrpSpPr>
        <p:grpSpPr>
          <a:xfrm rot="4366065">
            <a:off x="3608435" y="1210819"/>
            <a:ext cx="2829639" cy="2506532"/>
            <a:chOff x="1226182" y="1813930"/>
            <a:chExt cx="2829639" cy="2506532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80347">
              <a:off x="1387736" y="1652376"/>
              <a:ext cx="2506532" cy="2829639"/>
            </a:xfrm>
            <a:prstGeom prst="rect">
              <a:avLst/>
            </a:prstGeom>
          </p:spPr>
        </p:pic>
        <p:sp>
          <p:nvSpPr>
            <p:cNvPr id="6" name="צורה חופשית 5"/>
            <p:cNvSpPr/>
            <p:nvPr/>
          </p:nvSpPr>
          <p:spPr>
            <a:xfrm>
              <a:off x="2070504" y="2623804"/>
              <a:ext cx="454288" cy="580179"/>
            </a:xfrm>
            <a:custGeom>
              <a:avLst/>
              <a:gdLst>
                <a:gd name="connsiteX0" fmla="*/ 218408 w 454288"/>
                <a:gd name="connsiteY0" fmla="*/ 573684 h 580179"/>
                <a:gd name="connsiteX1" fmla="*/ 203848 w 454288"/>
                <a:gd name="connsiteY1" fmla="*/ 567860 h 580179"/>
                <a:gd name="connsiteX2" fmla="*/ 192199 w 454288"/>
                <a:gd name="connsiteY2" fmla="*/ 553299 h 580179"/>
                <a:gd name="connsiteX3" fmla="*/ 174727 w 454288"/>
                <a:gd name="connsiteY3" fmla="*/ 538739 h 580179"/>
                <a:gd name="connsiteX4" fmla="*/ 168902 w 454288"/>
                <a:gd name="connsiteY4" fmla="*/ 530002 h 580179"/>
                <a:gd name="connsiteX5" fmla="*/ 148518 w 454288"/>
                <a:gd name="connsiteY5" fmla="*/ 512530 h 580179"/>
                <a:gd name="connsiteX6" fmla="*/ 133957 w 454288"/>
                <a:gd name="connsiteY6" fmla="*/ 509618 h 580179"/>
                <a:gd name="connsiteX7" fmla="*/ 125221 w 454288"/>
                <a:gd name="connsiteY7" fmla="*/ 500881 h 580179"/>
                <a:gd name="connsiteX8" fmla="*/ 113572 w 454288"/>
                <a:gd name="connsiteY8" fmla="*/ 492145 h 580179"/>
                <a:gd name="connsiteX9" fmla="*/ 104836 w 454288"/>
                <a:gd name="connsiteY9" fmla="*/ 477585 h 580179"/>
                <a:gd name="connsiteX10" fmla="*/ 87364 w 454288"/>
                <a:gd name="connsiteY10" fmla="*/ 465936 h 580179"/>
                <a:gd name="connsiteX11" fmla="*/ 81539 w 454288"/>
                <a:gd name="connsiteY11" fmla="*/ 460112 h 580179"/>
                <a:gd name="connsiteX12" fmla="*/ 75715 w 454288"/>
                <a:gd name="connsiteY12" fmla="*/ 448464 h 580179"/>
                <a:gd name="connsiteX13" fmla="*/ 61155 w 454288"/>
                <a:gd name="connsiteY13" fmla="*/ 428079 h 580179"/>
                <a:gd name="connsiteX14" fmla="*/ 55330 w 454288"/>
                <a:gd name="connsiteY14" fmla="*/ 416430 h 580179"/>
                <a:gd name="connsiteX15" fmla="*/ 49506 w 454288"/>
                <a:gd name="connsiteY15" fmla="*/ 396046 h 580179"/>
                <a:gd name="connsiteX16" fmla="*/ 40770 w 454288"/>
                <a:gd name="connsiteY16" fmla="*/ 375661 h 580179"/>
                <a:gd name="connsiteX17" fmla="*/ 37858 w 454288"/>
                <a:gd name="connsiteY17" fmla="*/ 364013 h 580179"/>
                <a:gd name="connsiteX18" fmla="*/ 34946 w 454288"/>
                <a:gd name="connsiteY18" fmla="*/ 355276 h 580179"/>
                <a:gd name="connsiteX19" fmla="*/ 29121 w 454288"/>
                <a:gd name="connsiteY19" fmla="*/ 320331 h 580179"/>
                <a:gd name="connsiteX20" fmla="*/ 26209 w 454288"/>
                <a:gd name="connsiteY20" fmla="*/ 311595 h 580179"/>
                <a:gd name="connsiteX21" fmla="*/ 23297 w 454288"/>
                <a:gd name="connsiteY21" fmla="*/ 294122 h 580179"/>
                <a:gd name="connsiteX22" fmla="*/ 17473 w 454288"/>
                <a:gd name="connsiteY22" fmla="*/ 273737 h 580179"/>
                <a:gd name="connsiteX23" fmla="*/ 14561 w 454288"/>
                <a:gd name="connsiteY23" fmla="*/ 247528 h 580179"/>
                <a:gd name="connsiteX24" fmla="*/ 8737 w 454288"/>
                <a:gd name="connsiteY24" fmla="*/ 230056 h 580179"/>
                <a:gd name="connsiteX25" fmla="*/ 5825 w 454288"/>
                <a:gd name="connsiteY25" fmla="*/ 212583 h 580179"/>
                <a:gd name="connsiteX26" fmla="*/ 2913 w 454288"/>
                <a:gd name="connsiteY26" fmla="*/ 203847 h 580179"/>
                <a:gd name="connsiteX27" fmla="*/ 0 w 454288"/>
                <a:gd name="connsiteY27" fmla="*/ 192199 h 580179"/>
                <a:gd name="connsiteX28" fmla="*/ 2913 w 454288"/>
                <a:gd name="connsiteY28" fmla="*/ 113572 h 580179"/>
                <a:gd name="connsiteX29" fmla="*/ 8737 w 454288"/>
                <a:gd name="connsiteY29" fmla="*/ 96099 h 580179"/>
                <a:gd name="connsiteX30" fmla="*/ 14561 w 454288"/>
                <a:gd name="connsiteY30" fmla="*/ 78627 h 580179"/>
                <a:gd name="connsiteX31" fmla="*/ 20385 w 454288"/>
                <a:gd name="connsiteY31" fmla="*/ 61154 h 580179"/>
                <a:gd name="connsiteX32" fmla="*/ 26209 w 454288"/>
                <a:gd name="connsiteY32" fmla="*/ 52418 h 580179"/>
                <a:gd name="connsiteX33" fmla="*/ 49506 w 454288"/>
                <a:gd name="connsiteY33" fmla="*/ 34945 h 580179"/>
                <a:gd name="connsiteX34" fmla="*/ 66979 w 454288"/>
                <a:gd name="connsiteY34" fmla="*/ 23297 h 580179"/>
                <a:gd name="connsiteX35" fmla="*/ 75715 w 454288"/>
                <a:gd name="connsiteY35" fmla="*/ 20385 h 580179"/>
                <a:gd name="connsiteX36" fmla="*/ 81539 w 454288"/>
                <a:gd name="connsiteY36" fmla="*/ 14560 h 580179"/>
                <a:gd name="connsiteX37" fmla="*/ 101924 w 454288"/>
                <a:gd name="connsiteY37" fmla="*/ 8736 h 580179"/>
                <a:gd name="connsiteX38" fmla="*/ 110660 w 454288"/>
                <a:gd name="connsiteY38" fmla="*/ 2912 h 580179"/>
                <a:gd name="connsiteX39" fmla="*/ 128133 w 454288"/>
                <a:gd name="connsiteY39" fmla="*/ 0 h 580179"/>
                <a:gd name="connsiteX40" fmla="*/ 221320 w 454288"/>
                <a:gd name="connsiteY40" fmla="*/ 2912 h 580179"/>
                <a:gd name="connsiteX41" fmla="*/ 241705 w 454288"/>
                <a:gd name="connsiteY41" fmla="*/ 8736 h 580179"/>
                <a:gd name="connsiteX42" fmla="*/ 250441 w 454288"/>
                <a:gd name="connsiteY42" fmla="*/ 11648 h 580179"/>
                <a:gd name="connsiteX43" fmla="*/ 279562 w 454288"/>
                <a:gd name="connsiteY43" fmla="*/ 20385 h 580179"/>
                <a:gd name="connsiteX44" fmla="*/ 291211 w 454288"/>
                <a:gd name="connsiteY44" fmla="*/ 26209 h 580179"/>
                <a:gd name="connsiteX45" fmla="*/ 311595 w 454288"/>
                <a:gd name="connsiteY45" fmla="*/ 32033 h 580179"/>
                <a:gd name="connsiteX46" fmla="*/ 320332 w 454288"/>
                <a:gd name="connsiteY46" fmla="*/ 37857 h 580179"/>
                <a:gd name="connsiteX47" fmla="*/ 337804 w 454288"/>
                <a:gd name="connsiteY47" fmla="*/ 43681 h 580179"/>
                <a:gd name="connsiteX48" fmla="*/ 349453 w 454288"/>
                <a:gd name="connsiteY48" fmla="*/ 55330 h 580179"/>
                <a:gd name="connsiteX49" fmla="*/ 366925 w 454288"/>
                <a:gd name="connsiteY49" fmla="*/ 66978 h 580179"/>
                <a:gd name="connsiteX50" fmla="*/ 396046 w 454288"/>
                <a:gd name="connsiteY50" fmla="*/ 90275 h 580179"/>
                <a:gd name="connsiteX51" fmla="*/ 413519 w 454288"/>
                <a:gd name="connsiteY51" fmla="*/ 96099 h 580179"/>
                <a:gd name="connsiteX52" fmla="*/ 430992 w 454288"/>
                <a:gd name="connsiteY52" fmla="*/ 104835 h 580179"/>
                <a:gd name="connsiteX53" fmla="*/ 436816 w 454288"/>
                <a:gd name="connsiteY53" fmla="*/ 110660 h 580179"/>
                <a:gd name="connsiteX54" fmla="*/ 445552 w 454288"/>
                <a:gd name="connsiteY54" fmla="*/ 131044 h 580179"/>
                <a:gd name="connsiteX55" fmla="*/ 454288 w 454288"/>
                <a:gd name="connsiteY55" fmla="*/ 171814 h 580179"/>
                <a:gd name="connsiteX56" fmla="*/ 451376 w 454288"/>
                <a:gd name="connsiteY56" fmla="*/ 221320 h 580179"/>
                <a:gd name="connsiteX57" fmla="*/ 439728 w 454288"/>
                <a:gd name="connsiteY57" fmla="*/ 241704 h 580179"/>
                <a:gd name="connsiteX58" fmla="*/ 433904 w 454288"/>
                <a:gd name="connsiteY58" fmla="*/ 256265 h 580179"/>
                <a:gd name="connsiteX59" fmla="*/ 422255 w 454288"/>
                <a:gd name="connsiteY59" fmla="*/ 273737 h 580179"/>
                <a:gd name="connsiteX60" fmla="*/ 407695 w 454288"/>
                <a:gd name="connsiteY60" fmla="*/ 294122 h 580179"/>
                <a:gd name="connsiteX61" fmla="*/ 390222 w 454288"/>
                <a:gd name="connsiteY61" fmla="*/ 323243 h 580179"/>
                <a:gd name="connsiteX62" fmla="*/ 384398 w 454288"/>
                <a:gd name="connsiteY62" fmla="*/ 331979 h 580179"/>
                <a:gd name="connsiteX63" fmla="*/ 375662 w 454288"/>
                <a:gd name="connsiteY63" fmla="*/ 349452 h 580179"/>
                <a:gd name="connsiteX64" fmla="*/ 369837 w 454288"/>
                <a:gd name="connsiteY64" fmla="*/ 361100 h 580179"/>
                <a:gd name="connsiteX65" fmla="*/ 364013 w 454288"/>
                <a:gd name="connsiteY65" fmla="*/ 366925 h 580179"/>
                <a:gd name="connsiteX66" fmla="*/ 358189 w 454288"/>
                <a:gd name="connsiteY66" fmla="*/ 375661 h 580179"/>
                <a:gd name="connsiteX67" fmla="*/ 355277 w 454288"/>
                <a:gd name="connsiteY67" fmla="*/ 387309 h 580179"/>
                <a:gd name="connsiteX68" fmla="*/ 349453 w 454288"/>
                <a:gd name="connsiteY68" fmla="*/ 393134 h 580179"/>
                <a:gd name="connsiteX69" fmla="*/ 343628 w 454288"/>
                <a:gd name="connsiteY69" fmla="*/ 410606 h 580179"/>
                <a:gd name="connsiteX70" fmla="*/ 340716 w 454288"/>
                <a:gd name="connsiteY70" fmla="*/ 419342 h 580179"/>
                <a:gd name="connsiteX71" fmla="*/ 334892 w 454288"/>
                <a:gd name="connsiteY71" fmla="*/ 425167 h 580179"/>
                <a:gd name="connsiteX72" fmla="*/ 323244 w 454288"/>
                <a:gd name="connsiteY72" fmla="*/ 460112 h 580179"/>
                <a:gd name="connsiteX73" fmla="*/ 320332 w 454288"/>
                <a:gd name="connsiteY73" fmla="*/ 468848 h 580179"/>
                <a:gd name="connsiteX74" fmla="*/ 314507 w 454288"/>
                <a:gd name="connsiteY74" fmla="*/ 477585 h 580179"/>
                <a:gd name="connsiteX75" fmla="*/ 305771 w 454288"/>
                <a:gd name="connsiteY75" fmla="*/ 495057 h 580179"/>
                <a:gd name="connsiteX76" fmla="*/ 302859 w 454288"/>
                <a:gd name="connsiteY76" fmla="*/ 503793 h 580179"/>
                <a:gd name="connsiteX77" fmla="*/ 297035 w 454288"/>
                <a:gd name="connsiteY77" fmla="*/ 509618 h 580179"/>
                <a:gd name="connsiteX78" fmla="*/ 285386 w 454288"/>
                <a:gd name="connsiteY78" fmla="*/ 527090 h 580179"/>
                <a:gd name="connsiteX79" fmla="*/ 279562 w 454288"/>
                <a:gd name="connsiteY79" fmla="*/ 535827 h 580179"/>
                <a:gd name="connsiteX80" fmla="*/ 270826 w 454288"/>
                <a:gd name="connsiteY80" fmla="*/ 544563 h 580179"/>
                <a:gd name="connsiteX81" fmla="*/ 256265 w 454288"/>
                <a:gd name="connsiteY81" fmla="*/ 559123 h 580179"/>
                <a:gd name="connsiteX82" fmla="*/ 238793 w 454288"/>
                <a:gd name="connsiteY82" fmla="*/ 576596 h 580179"/>
                <a:gd name="connsiteX83" fmla="*/ 218408 w 454288"/>
                <a:gd name="connsiteY83" fmla="*/ 573684 h 58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54288" h="580179">
                  <a:moveTo>
                    <a:pt x="218408" y="573684"/>
                  </a:moveTo>
                  <a:cubicBezTo>
                    <a:pt x="212584" y="572228"/>
                    <a:pt x="208386" y="570453"/>
                    <a:pt x="203848" y="567860"/>
                  </a:cubicBezTo>
                  <a:cubicBezTo>
                    <a:pt x="197122" y="564017"/>
                    <a:pt x="197540" y="558640"/>
                    <a:pt x="192199" y="553299"/>
                  </a:cubicBezTo>
                  <a:cubicBezTo>
                    <a:pt x="169291" y="530391"/>
                    <a:pt x="198581" y="567364"/>
                    <a:pt x="174727" y="538739"/>
                  </a:cubicBezTo>
                  <a:cubicBezTo>
                    <a:pt x="172486" y="536050"/>
                    <a:pt x="171143" y="532691"/>
                    <a:pt x="168902" y="530002"/>
                  </a:cubicBezTo>
                  <a:cubicBezTo>
                    <a:pt x="165083" y="525419"/>
                    <a:pt x="153622" y="514798"/>
                    <a:pt x="148518" y="512530"/>
                  </a:cubicBezTo>
                  <a:cubicBezTo>
                    <a:pt x="143995" y="510520"/>
                    <a:pt x="138811" y="510589"/>
                    <a:pt x="133957" y="509618"/>
                  </a:cubicBezTo>
                  <a:cubicBezTo>
                    <a:pt x="131045" y="506706"/>
                    <a:pt x="128348" y="503561"/>
                    <a:pt x="125221" y="500881"/>
                  </a:cubicBezTo>
                  <a:cubicBezTo>
                    <a:pt x="121536" y="497722"/>
                    <a:pt x="116768" y="495798"/>
                    <a:pt x="113572" y="492145"/>
                  </a:cubicBezTo>
                  <a:cubicBezTo>
                    <a:pt x="109845" y="487886"/>
                    <a:pt x="108838" y="481587"/>
                    <a:pt x="104836" y="477585"/>
                  </a:cubicBezTo>
                  <a:cubicBezTo>
                    <a:pt x="99887" y="472635"/>
                    <a:pt x="92314" y="470885"/>
                    <a:pt x="87364" y="465936"/>
                  </a:cubicBezTo>
                  <a:lnTo>
                    <a:pt x="81539" y="460112"/>
                  </a:lnTo>
                  <a:cubicBezTo>
                    <a:pt x="79598" y="456229"/>
                    <a:pt x="77869" y="452233"/>
                    <a:pt x="75715" y="448464"/>
                  </a:cubicBezTo>
                  <a:cubicBezTo>
                    <a:pt x="67497" y="434081"/>
                    <a:pt x="71578" y="444756"/>
                    <a:pt x="61155" y="428079"/>
                  </a:cubicBezTo>
                  <a:cubicBezTo>
                    <a:pt x="58854" y="424398"/>
                    <a:pt x="57040" y="420420"/>
                    <a:pt x="55330" y="416430"/>
                  </a:cubicBezTo>
                  <a:cubicBezTo>
                    <a:pt x="52338" y="409450"/>
                    <a:pt x="51616" y="403432"/>
                    <a:pt x="49506" y="396046"/>
                  </a:cubicBezTo>
                  <a:cubicBezTo>
                    <a:pt x="43720" y="375794"/>
                    <a:pt x="50090" y="400514"/>
                    <a:pt x="40770" y="375661"/>
                  </a:cubicBezTo>
                  <a:cubicBezTo>
                    <a:pt x="39365" y="371914"/>
                    <a:pt x="38957" y="367861"/>
                    <a:pt x="37858" y="364013"/>
                  </a:cubicBezTo>
                  <a:cubicBezTo>
                    <a:pt x="37015" y="361061"/>
                    <a:pt x="35917" y="358188"/>
                    <a:pt x="34946" y="355276"/>
                  </a:cubicBezTo>
                  <a:cubicBezTo>
                    <a:pt x="33301" y="343759"/>
                    <a:pt x="31962" y="331694"/>
                    <a:pt x="29121" y="320331"/>
                  </a:cubicBezTo>
                  <a:cubicBezTo>
                    <a:pt x="28376" y="317353"/>
                    <a:pt x="27180" y="314507"/>
                    <a:pt x="26209" y="311595"/>
                  </a:cubicBezTo>
                  <a:cubicBezTo>
                    <a:pt x="25238" y="305771"/>
                    <a:pt x="24455" y="299912"/>
                    <a:pt x="23297" y="294122"/>
                  </a:cubicBezTo>
                  <a:cubicBezTo>
                    <a:pt x="21469" y="284983"/>
                    <a:pt x="20248" y="282062"/>
                    <a:pt x="17473" y="273737"/>
                  </a:cubicBezTo>
                  <a:cubicBezTo>
                    <a:pt x="16502" y="265001"/>
                    <a:pt x="16285" y="256147"/>
                    <a:pt x="14561" y="247528"/>
                  </a:cubicBezTo>
                  <a:cubicBezTo>
                    <a:pt x="13357" y="241508"/>
                    <a:pt x="8737" y="230056"/>
                    <a:pt x="8737" y="230056"/>
                  </a:cubicBezTo>
                  <a:cubicBezTo>
                    <a:pt x="7766" y="224232"/>
                    <a:pt x="7106" y="218347"/>
                    <a:pt x="5825" y="212583"/>
                  </a:cubicBezTo>
                  <a:cubicBezTo>
                    <a:pt x="5159" y="209587"/>
                    <a:pt x="3756" y="206798"/>
                    <a:pt x="2913" y="203847"/>
                  </a:cubicBezTo>
                  <a:cubicBezTo>
                    <a:pt x="1813" y="199999"/>
                    <a:pt x="971" y="196082"/>
                    <a:pt x="0" y="192199"/>
                  </a:cubicBezTo>
                  <a:cubicBezTo>
                    <a:pt x="971" y="165990"/>
                    <a:pt x="538" y="139691"/>
                    <a:pt x="2913" y="113572"/>
                  </a:cubicBezTo>
                  <a:cubicBezTo>
                    <a:pt x="3469" y="107458"/>
                    <a:pt x="6796" y="101923"/>
                    <a:pt x="8737" y="96099"/>
                  </a:cubicBezTo>
                  <a:lnTo>
                    <a:pt x="14561" y="78627"/>
                  </a:lnTo>
                  <a:cubicBezTo>
                    <a:pt x="14561" y="78626"/>
                    <a:pt x="20384" y="61155"/>
                    <a:pt x="20385" y="61154"/>
                  </a:cubicBezTo>
                  <a:cubicBezTo>
                    <a:pt x="22326" y="58242"/>
                    <a:pt x="24023" y="55151"/>
                    <a:pt x="26209" y="52418"/>
                  </a:cubicBezTo>
                  <a:cubicBezTo>
                    <a:pt x="32366" y="44722"/>
                    <a:pt x="41519" y="40269"/>
                    <a:pt x="49506" y="34945"/>
                  </a:cubicBezTo>
                  <a:lnTo>
                    <a:pt x="66979" y="23297"/>
                  </a:lnTo>
                  <a:lnTo>
                    <a:pt x="75715" y="20385"/>
                  </a:lnTo>
                  <a:cubicBezTo>
                    <a:pt x="77656" y="18443"/>
                    <a:pt x="79185" y="15973"/>
                    <a:pt x="81539" y="14560"/>
                  </a:cubicBezTo>
                  <a:cubicBezTo>
                    <a:pt x="84522" y="12770"/>
                    <a:pt x="99750" y="9280"/>
                    <a:pt x="101924" y="8736"/>
                  </a:cubicBezTo>
                  <a:cubicBezTo>
                    <a:pt x="104836" y="6795"/>
                    <a:pt x="107340" y="4019"/>
                    <a:pt x="110660" y="2912"/>
                  </a:cubicBezTo>
                  <a:cubicBezTo>
                    <a:pt x="116262" y="1045"/>
                    <a:pt x="122228" y="0"/>
                    <a:pt x="128133" y="0"/>
                  </a:cubicBezTo>
                  <a:cubicBezTo>
                    <a:pt x="159210" y="0"/>
                    <a:pt x="190258" y="1941"/>
                    <a:pt x="221320" y="2912"/>
                  </a:cubicBezTo>
                  <a:cubicBezTo>
                    <a:pt x="242275" y="9896"/>
                    <a:pt x="216100" y="1420"/>
                    <a:pt x="241705" y="8736"/>
                  </a:cubicBezTo>
                  <a:cubicBezTo>
                    <a:pt x="244656" y="9579"/>
                    <a:pt x="247490" y="10805"/>
                    <a:pt x="250441" y="11648"/>
                  </a:cubicBezTo>
                  <a:cubicBezTo>
                    <a:pt x="260201" y="14436"/>
                    <a:pt x="270326" y="15767"/>
                    <a:pt x="279562" y="20385"/>
                  </a:cubicBezTo>
                  <a:cubicBezTo>
                    <a:pt x="283445" y="22326"/>
                    <a:pt x="287221" y="24499"/>
                    <a:pt x="291211" y="26209"/>
                  </a:cubicBezTo>
                  <a:cubicBezTo>
                    <a:pt x="297060" y="28716"/>
                    <a:pt x="305683" y="30555"/>
                    <a:pt x="311595" y="32033"/>
                  </a:cubicBezTo>
                  <a:cubicBezTo>
                    <a:pt x="314507" y="33974"/>
                    <a:pt x="317134" y="36436"/>
                    <a:pt x="320332" y="37857"/>
                  </a:cubicBezTo>
                  <a:cubicBezTo>
                    <a:pt x="325942" y="40350"/>
                    <a:pt x="337804" y="43681"/>
                    <a:pt x="337804" y="43681"/>
                  </a:cubicBezTo>
                  <a:cubicBezTo>
                    <a:pt x="341687" y="47564"/>
                    <a:pt x="344884" y="52284"/>
                    <a:pt x="349453" y="55330"/>
                  </a:cubicBezTo>
                  <a:cubicBezTo>
                    <a:pt x="355277" y="59213"/>
                    <a:pt x="361976" y="62029"/>
                    <a:pt x="366925" y="66978"/>
                  </a:cubicBezTo>
                  <a:cubicBezTo>
                    <a:pt x="374877" y="74930"/>
                    <a:pt x="385026" y="86602"/>
                    <a:pt x="396046" y="90275"/>
                  </a:cubicBezTo>
                  <a:lnTo>
                    <a:pt x="413519" y="96099"/>
                  </a:lnTo>
                  <a:cubicBezTo>
                    <a:pt x="422744" y="99174"/>
                    <a:pt x="422929" y="98385"/>
                    <a:pt x="430992" y="104835"/>
                  </a:cubicBezTo>
                  <a:cubicBezTo>
                    <a:pt x="433136" y="106550"/>
                    <a:pt x="435293" y="108375"/>
                    <a:pt x="436816" y="110660"/>
                  </a:cubicBezTo>
                  <a:cubicBezTo>
                    <a:pt x="440487" y="116168"/>
                    <a:pt x="443760" y="124473"/>
                    <a:pt x="445552" y="131044"/>
                  </a:cubicBezTo>
                  <a:cubicBezTo>
                    <a:pt x="451771" y="153849"/>
                    <a:pt x="450825" y="151034"/>
                    <a:pt x="454288" y="171814"/>
                  </a:cubicBezTo>
                  <a:cubicBezTo>
                    <a:pt x="453317" y="188316"/>
                    <a:pt x="453714" y="204956"/>
                    <a:pt x="451376" y="221320"/>
                  </a:cubicBezTo>
                  <a:cubicBezTo>
                    <a:pt x="450355" y="228468"/>
                    <a:pt x="442826" y="235508"/>
                    <a:pt x="439728" y="241704"/>
                  </a:cubicBezTo>
                  <a:cubicBezTo>
                    <a:pt x="437390" y="246380"/>
                    <a:pt x="436407" y="251676"/>
                    <a:pt x="433904" y="256265"/>
                  </a:cubicBezTo>
                  <a:cubicBezTo>
                    <a:pt x="430552" y="262410"/>
                    <a:pt x="425385" y="267476"/>
                    <a:pt x="422255" y="273737"/>
                  </a:cubicBezTo>
                  <a:cubicBezTo>
                    <a:pt x="414589" y="289069"/>
                    <a:pt x="419501" y="282316"/>
                    <a:pt x="407695" y="294122"/>
                  </a:cubicBezTo>
                  <a:cubicBezTo>
                    <a:pt x="398740" y="312033"/>
                    <a:pt x="404280" y="302157"/>
                    <a:pt x="390222" y="323243"/>
                  </a:cubicBezTo>
                  <a:lnTo>
                    <a:pt x="384398" y="331979"/>
                  </a:lnTo>
                  <a:cubicBezTo>
                    <a:pt x="379060" y="347994"/>
                    <a:pt x="384693" y="333650"/>
                    <a:pt x="375662" y="349452"/>
                  </a:cubicBezTo>
                  <a:cubicBezTo>
                    <a:pt x="373508" y="353221"/>
                    <a:pt x="372245" y="357488"/>
                    <a:pt x="369837" y="361100"/>
                  </a:cubicBezTo>
                  <a:cubicBezTo>
                    <a:pt x="368314" y="363385"/>
                    <a:pt x="365728" y="364781"/>
                    <a:pt x="364013" y="366925"/>
                  </a:cubicBezTo>
                  <a:cubicBezTo>
                    <a:pt x="361827" y="369658"/>
                    <a:pt x="360130" y="372749"/>
                    <a:pt x="358189" y="375661"/>
                  </a:cubicBezTo>
                  <a:cubicBezTo>
                    <a:pt x="357218" y="379544"/>
                    <a:pt x="357067" y="383729"/>
                    <a:pt x="355277" y="387309"/>
                  </a:cubicBezTo>
                  <a:cubicBezTo>
                    <a:pt x="354049" y="389765"/>
                    <a:pt x="350681" y="390678"/>
                    <a:pt x="349453" y="393134"/>
                  </a:cubicBezTo>
                  <a:cubicBezTo>
                    <a:pt x="346707" y="398625"/>
                    <a:pt x="345570" y="404782"/>
                    <a:pt x="343628" y="410606"/>
                  </a:cubicBezTo>
                  <a:cubicBezTo>
                    <a:pt x="342657" y="413518"/>
                    <a:pt x="342886" y="417171"/>
                    <a:pt x="340716" y="419342"/>
                  </a:cubicBezTo>
                  <a:lnTo>
                    <a:pt x="334892" y="425167"/>
                  </a:lnTo>
                  <a:lnTo>
                    <a:pt x="323244" y="460112"/>
                  </a:lnTo>
                  <a:cubicBezTo>
                    <a:pt x="322273" y="463024"/>
                    <a:pt x="322035" y="466294"/>
                    <a:pt x="320332" y="468848"/>
                  </a:cubicBezTo>
                  <a:lnTo>
                    <a:pt x="314507" y="477585"/>
                  </a:lnTo>
                  <a:cubicBezTo>
                    <a:pt x="307188" y="499543"/>
                    <a:pt x="317061" y="472477"/>
                    <a:pt x="305771" y="495057"/>
                  </a:cubicBezTo>
                  <a:cubicBezTo>
                    <a:pt x="304398" y="497802"/>
                    <a:pt x="304438" y="501161"/>
                    <a:pt x="302859" y="503793"/>
                  </a:cubicBezTo>
                  <a:cubicBezTo>
                    <a:pt x="301446" y="506147"/>
                    <a:pt x="298682" y="507421"/>
                    <a:pt x="297035" y="509618"/>
                  </a:cubicBezTo>
                  <a:cubicBezTo>
                    <a:pt x="292835" y="515218"/>
                    <a:pt x="289269" y="521266"/>
                    <a:pt x="285386" y="527090"/>
                  </a:cubicBezTo>
                  <a:cubicBezTo>
                    <a:pt x="283444" y="530002"/>
                    <a:pt x="282037" y="533352"/>
                    <a:pt x="279562" y="535827"/>
                  </a:cubicBezTo>
                  <a:cubicBezTo>
                    <a:pt x="276650" y="538739"/>
                    <a:pt x="273462" y="541399"/>
                    <a:pt x="270826" y="544563"/>
                  </a:cubicBezTo>
                  <a:cubicBezTo>
                    <a:pt x="258693" y="559123"/>
                    <a:pt x="272282" y="548446"/>
                    <a:pt x="256265" y="559123"/>
                  </a:cubicBezTo>
                  <a:cubicBezTo>
                    <a:pt x="249752" y="568893"/>
                    <a:pt x="250463" y="569927"/>
                    <a:pt x="238793" y="576596"/>
                  </a:cubicBezTo>
                  <a:cubicBezTo>
                    <a:pt x="223173" y="585522"/>
                    <a:pt x="224232" y="575140"/>
                    <a:pt x="218408" y="573684"/>
                  </a:cubicBezTo>
                  <a:close/>
                </a:path>
              </a:pathLst>
            </a:cu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5" name="צורה חופשית 4"/>
            <p:cNvSpPr/>
            <p:nvPr/>
          </p:nvSpPr>
          <p:spPr>
            <a:xfrm>
              <a:off x="2157868" y="2696606"/>
              <a:ext cx="270825" cy="378574"/>
            </a:xfrm>
            <a:custGeom>
              <a:avLst/>
              <a:gdLst>
                <a:gd name="connsiteX0" fmla="*/ 0 w 270825"/>
                <a:gd name="connsiteY0" fmla="*/ 378574 h 378574"/>
                <a:gd name="connsiteX1" fmla="*/ 14560 w 270825"/>
                <a:gd name="connsiteY1" fmla="*/ 364013 h 378574"/>
                <a:gd name="connsiteX2" fmla="*/ 43681 w 270825"/>
                <a:gd name="connsiteY2" fmla="*/ 343628 h 378574"/>
                <a:gd name="connsiteX3" fmla="*/ 61154 w 270825"/>
                <a:gd name="connsiteY3" fmla="*/ 326156 h 378574"/>
                <a:gd name="connsiteX4" fmla="*/ 72802 w 270825"/>
                <a:gd name="connsiteY4" fmla="*/ 317419 h 378574"/>
                <a:gd name="connsiteX5" fmla="*/ 81538 w 270825"/>
                <a:gd name="connsiteY5" fmla="*/ 305771 h 378574"/>
                <a:gd name="connsiteX6" fmla="*/ 99011 w 270825"/>
                <a:gd name="connsiteY6" fmla="*/ 291211 h 378574"/>
                <a:gd name="connsiteX7" fmla="*/ 113571 w 270825"/>
                <a:gd name="connsiteY7" fmla="*/ 276650 h 378574"/>
                <a:gd name="connsiteX8" fmla="*/ 119396 w 270825"/>
                <a:gd name="connsiteY8" fmla="*/ 267914 h 378574"/>
                <a:gd name="connsiteX9" fmla="*/ 128132 w 270825"/>
                <a:gd name="connsiteY9" fmla="*/ 259177 h 378574"/>
                <a:gd name="connsiteX10" fmla="*/ 133956 w 270825"/>
                <a:gd name="connsiteY10" fmla="*/ 250441 h 378574"/>
                <a:gd name="connsiteX11" fmla="*/ 151429 w 270825"/>
                <a:gd name="connsiteY11" fmla="*/ 232969 h 378574"/>
                <a:gd name="connsiteX12" fmla="*/ 171814 w 270825"/>
                <a:gd name="connsiteY12" fmla="*/ 206760 h 378574"/>
                <a:gd name="connsiteX13" fmla="*/ 174726 w 270825"/>
                <a:gd name="connsiteY13" fmla="*/ 198023 h 378574"/>
                <a:gd name="connsiteX14" fmla="*/ 183462 w 270825"/>
                <a:gd name="connsiteY14" fmla="*/ 186375 h 378574"/>
                <a:gd name="connsiteX15" fmla="*/ 195110 w 270825"/>
                <a:gd name="connsiteY15" fmla="*/ 168902 h 378574"/>
                <a:gd name="connsiteX16" fmla="*/ 200935 w 270825"/>
                <a:gd name="connsiteY16" fmla="*/ 160166 h 378574"/>
                <a:gd name="connsiteX17" fmla="*/ 206759 w 270825"/>
                <a:gd name="connsiteY17" fmla="*/ 151430 h 378574"/>
                <a:gd name="connsiteX18" fmla="*/ 215495 w 270825"/>
                <a:gd name="connsiteY18" fmla="*/ 133957 h 378574"/>
                <a:gd name="connsiteX19" fmla="*/ 221319 w 270825"/>
                <a:gd name="connsiteY19" fmla="*/ 116484 h 378574"/>
                <a:gd name="connsiteX20" fmla="*/ 230056 w 270825"/>
                <a:gd name="connsiteY20" fmla="*/ 99012 h 378574"/>
                <a:gd name="connsiteX21" fmla="*/ 241704 w 270825"/>
                <a:gd name="connsiteY21" fmla="*/ 75715 h 378574"/>
                <a:gd name="connsiteX22" fmla="*/ 244616 w 270825"/>
                <a:gd name="connsiteY22" fmla="*/ 61155 h 378574"/>
                <a:gd name="connsiteX23" fmla="*/ 250440 w 270825"/>
                <a:gd name="connsiteY23" fmla="*/ 55330 h 378574"/>
                <a:gd name="connsiteX24" fmla="*/ 259177 w 270825"/>
                <a:gd name="connsiteY24" fmla="*/ 34946 h 378574"/>
                <a:gd name="connsiteX25" fmla="*/ 267913 w 270825"/>
                <a:gd name="connsiteY25" fmla="*/ 5825 h 378574"/>
                <a:gd name="connsiteX26" fmla="*/ 270825 w 270825"/>
                <a:gd name="connsiteY26" fmla="*/ 0 h 37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0825" h="378574">
                  <a:moveTo>
                    <a:pt x="0" y="378574"/>
                  </a:moveTo>
                  <a:cubicBezTo>
                    <a:pt x="4853" y="373720"/>
                    <a:pt x="9248" y="368359"/>
                    <a:pt x="14560" y="364013"/>
                  </a:cubicBezTo>
                  <a:cubicBezTo>
                    <a:pt x="30340" y="351102"/>
                    <a:pt x="30407" y="355574"/>
                    <a:pt x="43681" y="343628"/>
                  </a:cubicBezTo>
                  <a:cubicBezTo>
                    <a:pt x="49803" y="338118"/>
                    <a:pt x="54565" y="331098"/>
                    <a:pt x="61154" y="326156"/>
                  </a:cubicBezTo>
                  <a:cubicBezTo>
                    <a:pt x="65037" y="323244"/>
                    <a:pt x="69370" y="320851"/>
                    <a:pt x="72802" y="317419"/>
                  </a:cubicBezTo>
                  <a:cubicBezTo>
                    <a:pt x="76234" y="313987"/>
                    <a:pt x="78379" y="309456"/>
                    <a:pt x="81538" y="305771"/>
                  </a:cubicBezTo>
                  <a:cubicBezTo>
                    <a:pt x="89011" y="297053"/>
                    <a:pt x="90025" y="297201"/>
                    <a:pt x="99011" y="291211"/>
                  </a:cubicBezTo>
                  <a:cubicBezTo>
                    <a:pt x="114537" y="267919"/>
                    <a:pt x="94163" y="296057"/>
                    <a:pt x="113571" y="276650"/>
                  </a:cubicBezTo>
                  <a:cubicBezTo>
                    <a:pt x="116046" y="274175"/>
                    <a:pt x="117155" y="270603"/>
                    <a:pt x="119396" y="267914"/>
                  </a:cubicBezTo>
                  <a:cubicBezTo>
                    <a:pt x="122033" y="264750"/>
                    <a:pt x="125496" y="262341"/>
                    <a:pt x="128132" y="259177"/>
                  </a:cubicBezTo>
                  <a:cubicBezTo>
                    <a:pt x="130372" y="256488"/>
                    <a:pt x="131631" y="253057"/>
                    <a:pt x="133956" y="250441"/>
                  </a:cubicBezTo>
                  <a:cubicBezTo>
                    <a:pt x="139428" y="244285"/>
                    <a:pt x="146860" y="239822"/>
                    <a:pt x="151429" y="232969"/>
                  </a:cubicBezTo>
                  <a:cubicBezTo>
                    <a:pt x="165361" y="212069"/>
                    <a:pt x="158127" y="220445"/>
                    <a:pt x="171814" y="206760"/>
                  </a:cubicBezTo>
                  <a:cubicBezTo>
                    <a:pt x="172785" y="203848"/>
                    <a:pt x="173203" y="200688"/>
                    <a:pt x="174726" y="198023"/>
                  </a:cubicBezTo>
                  <a:cubicBezTo>
                    <a:pt x="177134" y="193809"/>
                    <a:pt x="180679" y="190351"/>
                    <a:pt x="183462" y="186375"/>
                  </a:cubicBezTo>
                  <a:cubicBezTo>
                    <a:pt x="187476" y="180640"/>
                    <a:pt x="191227" y="174726"/>
                    <a:pt x="195110" y="168902"/>
                  </a:cubicBezTo>
                  <a:lnTo>
                    <a:pt x="200935" y="160166"/>
                  </a:lnTo>
                  <a:lnTo>
                    <a:pt x="206759" y="151430"/>
                  </a:lnTo>
                  <a:cubicBezTo>
                    <a:pt x="217378" y="119569"/>
                    <a:pt x="200443" y="167825"/>
                    <a:pt x="215495" y="133957"/>
                  </a:cubicBezTo>
                  <a:cubicBezTo>
                    <a:pt x="217988" y="128347"/>
                    <a:pt x="217914" y="121592"/>
                    <a:pt x="221319" y="116484"/>
                  </a:cubicBezTo>
                  <a:cubicBezTo>
                    <a:pt x="234078" y="97345"/>
                    <a:pt x="221446" y="117952"/>
                    <a:pt x="230056" y="99012"/>
                  </a:cubicBezTo>
                  <a:cubicBezTo>
                    <a:pt x="233649" y="91108"/>
                    <a:pt x="241704" y="75715"/>
                    <a:pt x="241704" y="75715"/>
                  </a:cubicBezTo>
                  <a:cubicBezTo>
                    <a:pt x="242675" y="70862"/>
                    <a:pt x="242666" y="65704"/>
                    <a:pt x="244616" y="61155"/>
                  </a:cubicBezTo>
                  <a:cubicBezTo>
                    <a:pt x="245698" y="58631"/>
                    <a:pt x="249212" y="57786"/>
                    <a:pt x="250440" y="55330"/>
                  </a:cubicBezTo>
                  <a:cubicBezTo>
                    <a:pt x="269232" y="17743"/>
                    <a:pt x="237986" y="66726"/>
                    <a:pt x="259177" y="34946"/>
                  </a:cubicBezTo>
                  <a:cubicBezTo>
                    <a:pt x="261267" y="26583"/>
                    <a:pt x="264367" y="12918"/>
                    <a:pt x="267913" y="5825"/>
                  </a:cubicBezTo>
                  <a:lnTo>
                    <a:pt x="2708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4" descr="×ª××× × ×§×©××¨×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8237">
            <a:off x="7529653" y="1831225"/>
            <a:ext cx="5239790" cy="471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הסבר אליפטי 13"/>
          <p:cNvSpPr/>
          <p:nvPr/>
        </p:nvSpPr>
        <p:spPr>
          <a:xfrm>
            <a:off x="6683225" y="1248393"/>
            <a:ext cx="1350431" cy="867790"/>
          </a:xfrm>
          <a:prstGeom prst="wedgeEllipseCallout">
            <a:avLst>
              <a:gd name="adj1" fmla="val -61480"/>
              <a:gd name="adj2" fmla="val 2632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אהה...?</a:t>
            </a:r>
          </a:p>
        </p:txBody>
      </p:sp>
      <p:sp>
        <p:nvSpPr>
          <p:cNvPr id="15" name="מלבן 14"/>
          <p:cNvSpPr/>
          <p:nvPr/>
        </p:nvSpPr>
        <p:spPr>
          <a:xfrm>
            <a:off x="-91440" y="0"/>
            <a:ext cx="1228344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66" y="352894"/>
            <a:ext cx="11912616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1412 L 8.33333E-7 0.01435 C 0.00169 0.0081 0.00312 0.00162 0.00521 -0.0037 C 0.01367 -0.02824 0.01159 -0.01945 0.01927 -0.03611 C 0.02109 -0.04005 0.02253 -0.04491 0.02448 -0.04861 C 0.02669 -0.05278 0.0293 -0.05556 0.03151 -0.05949 C 0.03398 -0.06389 0.03607 -0.06921 0.03854 -0.07361 C 0.04922 -0.09398 0.04167 -0.0787 0.05247 -0.09699 C 0.05534 -0.10162 0.05768 -0.10695 0.06042 -0.11111 C 0.06758 -0.12222 0.08737 -0.14329 0.09206 -0.14699 C 0.09596 -0.15 0.09974 -0.15278 0.10351 -0.15602 C 0.10703 -0.15926 0.11042 -0.16412 0.11406 -0.1669 C 0.11419 -0.1669 0.14167 -0.18426 0.14831 -0.18657 C 0.15182 -0.18773 0.15534 -0.1875 0.15898 -0.1882 C 0.16302 -0.18935 0.16706 -0.19074 0.17109 -0.19167 C 0.18633 -0.19074 0.20169 -0.19074 0.21693 -0.1882 C 0.22187 -0.1875 0.2293 -0.17755 0.23346 -0.17384 C 0.23672 -0.17107 0.2401 -0.16991 0.24323 -0.1669 C 0.25065 -0.15972 0.25781 -0.15093 0.26523 -0.14352 C 0.2694 -0.13935 0.28268 -0.12778 0.2862 -0.12384 C 0.28945 -0.12014 0.29297 -0.11736 0.29596 -0.1132 C 0.30195 -0.10486 0.30755 -0.09514 0.31354 -0.08634 C 0.32513 -0.06898 0.32695 -0.06968 0.33984 -0.04329 C 0.34388 -0.03495 0.34766 -0.02593 0.35208 -0.01829 C 0.35417 -0.01482 0.35651 -0.01181 0.35833 -0.00764 C 0.36016 -0.00324 0.36133 0.00185 0.36276 0.00694 C 0.3668 0.0213 0.36562 0.01968 0.36888 0.0338 C 0.37161 0.0456 0.37279 0.04838 0.375 0.06065 C 0.3763 0.06759 0.37656 0.07546 0.37851 0.08194 C 0.37943 0.08495 0.38047 0.08796 0.38112 0.09097 C 0.38294 0.09907 0.38333 0.10764 0.38463 0.11597 C 0.38516 0.11898 0.38581 0.12199 0.38633 0.125 C 0.38711 0.13449 0.38737 0.13912 0.38828 0.14838 C 0.38841 0.15139 0.38854 0.1544 0.38906 0.15741 C 0.38945 0.16018 0.39023 0.16296 0.39075 0.1662 C 0.39128 0.16898 0.39128 0.17222 0.39167 0.17523 C 0.39219 0.1787 0.39284 0.18218 0.39349 0.18588 C 0.39375 0.18773 0.39388 0.18958 0.39427 0.1912 C 0.39635 0.19768 0.39609 0.19444 0.39609 0.20023 L 0.39609 0.20069 " pathEditMode="relative" rAng="0" ptsTypes="AAAAAAAAAAAAAAAAAAAAAAAAAAAAAAAAAAAAAAAA">
                                      <p:cBhvr>
                                        <p:cTn id="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0"/>
            <a:ext cx="12283440" cy="6858000"/>
          </a:xfrm>
          <a:prstGeom prst="rect">
            <a:avLst/>
          </a:prstGeom>
        </p:spPr>
      </p:pic>
      <p:grpSp>
        <p:nvGrpSpPr>
          <p:cNvPr id="12" name="קבוצה 11"/>
          <p:cNvGrpSpPr/>
          <p:nvPr/>
        </p:nvGrpSpPr>
        <p:grpSpPr>
          <a:xfrm>
            <a:off x="7384858" y="4598998"/>
            <a:ext cx="1980167" cy="2259002"/>
            <a:chOff x="7384858" y="4598998"/>
            <a:chExt cx="1980167" cy="2259002"/>
          </a:xfrm>
        </p:grpSpPr>
        <p:grpSp>
          <p:nvGrpSpPr>
            <p:cNvPr id="7" name="קבוצה 6"/>
            <p:cNvGrpSpPr/>
            <p:nvPr/>
          </p:nvGrpSpPr>
          <p:grpSpPr>
            <a:xfrm>
              <a:off x="7384858" y="4598998"/>
              <a:ext cx="1980167" cy="2259002"/>
              <a:chOff x="7384858" y="4598998"/>
              <a:chExt cx="1980167" cy="2259002"/>
            </a:xfrm>
          </p:grpSpPr>
          <p:pic>
            <p:nvPicPr>
              <p:cNvPr id="4" name="Picture 6" descr="C:\Users\roey\Desktop\ראשהעיר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99" t="-1" r="26501" b="-5424"/>
              <a:stretch/>
            </p:blipFill>
            <p:spPr bwMode="auto">
              <a:xfrm>
                <a:off x="7384858" y="4598998"/>
                <a:ext cx="1980167" cy="22590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צורה חופשית 4"/>
              <p:cNvSpPr/>
              <p:nvPr/>
            </p:nvSpPr>
            <p:spPr>
              <a:xfrm>
                <a:off x="8012783" y="4971188"/>
                <a:ext cx="492606" cy="435886"/>
              </a:xfrm>
              <a:custGeom>
                <a:avLst/>
                <a:gdLst>
                  <a:gd name="connsiteX0" fmla="*/ 0 w 492606"/>
                  <a:gd name="connsiteY0" fmla="*/ 76969 h 335588"/>
                  <a:gd name="connsiteX1" fmla="*/ 240145 w 492606"/>
                  <a:gd name="connsiteY1" fmla="*/ 335588 h 335588"/>
                  <a:gd name="connsiteX2" fmla="*/ 492606 w 492606"/>
                  <a:gd name="connsiteY2" fmla="*/ 73891 h 335588"/>
                  <a:gd name="connsiteX3" fmla="*/ 394084 w 492606"/>
                  <a:gd name="connsiteY3" fmla="*/ 9236 h 335588"/>
                  <a:gd name="connsiteX4" fmla="*/ 233987 w 492606"/>
                  <a:gd name="connsiteY4" fmla="*/ 150860 h 335588"/>
                  <a:gd name="connsiteX5" fmla="*/ 76969 w 492606"/>
                  <a:gd name="connsiteY5" fmla="*/ 0 h 335588"/>
                  <a:gd name="connsiteX6" fmla="*/ 0 w 492606"/>
                  <a:gd name="connsiteY6" fmla="*/ 76969 h 335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2606" h="335588">
                    <a:moveTo>
                      <a:pt x="0" y="76969"/>
                    </a:moveTo>
                    <a:lnTo>
                      <a:pt x="240145" y="335588"/>
                    </a:lnTo>
                    <a:lnTo>
                      <a:pt x="492606" y="73891"/>
                    </a:lnTo>
                    <a:lnTo>
                      <a:pt x="394084" y="9236"/>
                    </a:lnTo>
                    <a:lnTo>
                      <a:pt x="233987" y="150860"/>
                    </a:lnTo>
                    <a:lnTo>
                      <a:pt x="76969" y="0"/>
                    </a:lnTo>
                    <a:lnTo>
                      <a:pt x="0" y="76969"/>
                    </a:lnTo>
                    <a:close/>
                  </a:path>
                </a:pathLst>
              </a:custGeom>
              <a:solidFill>
                <a:srgbClr val="FFFEB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צורה חופשית 5"/>
              <p:cNvSpPr/>
              <p:nvPr/>
            </p:nvSpPr>
            <p:spPr>
              <a:xfrm>
                <a:off x="7781897" y="4661540"/>
                <a:ext cx="1248936" cy="537841"/>
              </a:xfrm>
              <a:custGeom>
                <a:avLst/>
                <a:gdLst>
                  <a:gd name="connsiteX0" fmla="*/ 124815 w 1248936"/>
                  <a:gd name="connsiteY0" fmla="*/ 512824 h 537841"/>
                  <a:gd name="connsiteX1" fmla="*/ 122101 w 1248936"/>
                  <a:gd name="connsiteY1" fmla="*/ 485691 h 537841"/>
                  <a:gd name="connsiteX2" fmla="*/ 116674 w 1248936"/>
                  <a:gd name="connsiteY2" fmla="*/ 472124 h 537841"/>
                  <a:gd name="connsiteX3" fmla="*/ 105821 w 1248936"/>
                  <a:gd name="connsiteY3" fmla="*/ 447704 h 537841"/>
                  <a:gd name="connsiteX4" fmla="*/ 103108 w 1248936"/>
                  <a:gd name="connsiteY4" fmla="*/ 436850 h 537841"/>
                  <a:gd name="connsiteX5" fmla="*/ 92254 w 1248936"/>
                  <a:gd name="connsiteY5" fmla="*/ 417857 h 537841"/>
                  <a:gd name="connsiteX6" fmla="*/ 84114 w 1248936"/>
                  <a:gd name="connsiteY6" fmla="*/ 398863 h 537841"/>
                  <a:gd name="connsiteX7" fmla="*/ 73261 w 1248936"/>
                  <a:gd name="connsiteY7" fmla="*/ 377157 h 537841"/>
                  <a:gd name="connsiteX8" fmla="*/ 65121 w 1248936"/>
                  <a:gd name="connsiteY8" fmla="*/ 350023 h 537841"/>
                  <a:gd name="connsiteX9" fmla="*/ 59694 w 1248936"/>
                  <a:gd name="connsiteY9" fmla="*/ 341883 h 537841"/>
                  <a:gd name="connsiteX10" fmla="*/ 54267 w 1248936"/>
                  <a:gd name="connsiteY10" fmla="*/ 331029 h 537841"/>
                  <a:gd name="connsiteX11" fmla="*/ 48841 w 1248936"/>
                  <a:gd name="connsiteY11" fmla="*/ 322889 h 537841"/>
                  <a:gd name="connsiteX12" fmla="*/ 37987 w 1248936"/>
                  <a:gd name="connsiteY12" fmla="*/ 303896 h 537841"/>
                  <a:gd name="connsiteX13" fmla="*/ 35274 w 1248936"/>
                  <a:gd name="connsiteY13" fmla="*/ 293043 h 537841"/>
                  <a:gd name="connsiteX14" fmla="*/ 16280 w 1248936"/>
                  <a:gd name="connsiteY14" fmla="*/ 265909 h 537841"/>
                  <a:gd name="connsiteX15" fmla="*/ 10854 w 1248936"/>
                  <a:gd name="connsiteY15" fmla="*/ 252342 h 537841"/>
                  <a:gd name="connsiteX16" fmla="*/ 0 w 1248936"/>
                  <a:gd name="connsiteY16" fmla="*/ 236062 h 537841"/>
                  <a:gd name="connsiteX17" fmla="*/ 10854 w 1248936"/>
                  <a:gd name="connsiteY17" fmla="*/ 230635 h 537841"/>
                  <a:gd name="connsiteX18" fmla="*/ 46127 w 1248936"/>
                  <a:gd name="connsiteY18" fmla="*/ 238775 h 537841"/>
                  <a:gd name="connsiteX19" fmla="*/ 62407 w 1248936"/>
                  <a:gd name="connsiteY19" fmla="*/ 244202 h 537841"/>
                  <a:gd name="connsiteX20" fmla="*/ 70547 w 1248936"/>
                  <a:gd name="connsiteY20" fmla="*/ 249629 h 537841"/>
                  <a:gd name="connsiteX21" fmla="*/ 84114 w 1248936"/>
                  <a:gd name="connsiteY21" fmla="*/ 252342 h 537841"/>
                  <a:gd name="connsiteX22" fmla="*/ 92254 w 1248936"/>
                  <a:gd name="connsiteY22" fmla="*/ 255056 h 537841"/>
                  <a:gd name="connsiteX23" fmla="*/ 108534 w 1248936"/>
                  <a:gd name="connsiteY23" fmla="*/ 257769 h 537841"/>
                  <a:gd name="connsiteX24" fmla="*/ 130241 w 1248936"/>
                  <a:gd name="connsiteY24" fmla="*/ 263196 h 537841"/>
                  <a:gd name="connsiteX25" fmla="*/ 143808 w 1248936"/>
                  <a:gd name="connsiteY25" fmla="*/ 260482 h 537841"/>
                  <a:gd name="connsiteX26" fmla="*/ 135668 w 1248936"/>
                  <a:gd name="connsiteY26" fmla="*/ 238775 h 537841"/>
                  <a:gd name="connsiteX27" fmla="*/ 127528 w 1248936"/>
                  <a:gd name="connsiteY27" fmla="*/ 219782 h 537841"/>
                  <a:gd name="connsiteX28" fmla="*/ 124815 w 1248936"/>
                  <a:gd name="connsiteY28" fmla="*/ 211642 h 537841"/>
                  <a:gd name="connsiteX29" fmla="*/ 119388 w 1248936"/>
                  <a:gd name="connsiteY29" fmla="*/ 200789 h 537841"/>
                  <a:gd name="connsiteX30" fmla="*/ 116674 w 1248936"/>
                  <a:gd name="connsiteY30" fmla="*/ 189935 h 537841"/>
                  <a:gd name="connsiteX31" fmla="*/ 108534 w 1248936"/>
                  <a:gd name="connsiteY31" fmla="*/ 179082 h 537841"/>
                  <a:gd name="connsiteX32" fmla="*/ 105821 w 1248936"/>
                  <a:gd name="connsiteY32" fmla="*/ 168228 h 537841"/>
                  <a:gd name="connsiteX33" fmla="*/ 100394 w 1248936"/>
                  <a:gd name="connsiteY33" fmla="*/ 160088 h 537841"/>
                  <a:gd name="connsiteX34" fmla="*/ 97681 w 1248936"/>
                  <a:gd name="connsiteY34" fmla="*/ 146521 h 537841"/>
                  <a:gd name="connsiteX35" fmla="*/ 92254 w 1248936"/>
                  <a:gd name="connsiteY35" fmla="*/ 138381 h 537841"/>
                  <a:gd name="connsiteX36" fmla="*/ 84114 w 1248936"/>
                  <a:gd name="connsiteY36" fmla="*/ 119388 h 537841"/>
                  <a:gd name="connsiteX37" fmla="*/ 75974 w 1248936"/>
                  <a:gd name="connsiteY37" fmla="*/ 100394 h 537841"/>
                  <a:gd name="connsiteX38" fmla="*/ 78688 w 1248936"/>
                  <a:gd name="connsiteY38" fmla="*/ 89541 h 537841"/>
                  <a:gd name="connsiteX39" fmla="*/ 89541 w 1248936"/>
                  <a:gd name="connsiteY39" fmla="*/ 81401 h 537841"/>
                  <a:gd name="connsiteX40" fmla="*/ 116674 w 1248936"/>
                  <a:gd name="connsiteY40" fmla="*/ 73261 h 537841"/>
                  <a:gd name="connsiteX41" fmla="*/ 130241 w 1248936"/>
                  <a:gd name="connsiteY41" fmla="*/ 67834 h 537841"/>
                  <a:gd name="connsiteX42" fmla="*/ 162801 w 1248936"/>
                  <a:gd name="connsiteY42" fmla="*/ 62408 h 537841"/>
                  <a:gd name="connsiteX43" fmla="*/ 211642 w 1248936"/>
                  <a:gd name="connsiteY43" fmla="*/ 54267 h 537841"/>
                  <a:gd name="connsiteX44" fmla="*/ 244202 w 1248936"/>
                  <a:gd name="connsiteY44" fmla="*/ 51554 h 537841"/>
                  <a:gd name="connsiteX45" fmla="*/ 360876 w 1248936"/>
                  <a:gd name="connsiteY45" fmla="*/ 56981 h 537841"/>
                  <a:gd name="connsiteX46" fmla="*/ 390723 w 1248936"/>
                  <a:gd name="connsiteY46" fmla="*/ 62408 h 537841"/>
                  <a:gd name="connsiteX47" fmla="*/ 415143 w 1248936"/>
                  <a:gd name="connsiteY47" fmla="*/ 65121 h 537841"/>
                  <a:gd name="connsiteX48" fmla="*/ 434137 w 1248936"/>
                  <a:gd name="connsiteY48" fmla="*/ 70548 h 537841"/>
                  <a:gd name="connsiteX49" fmla="*/ 450417 w 1248936"/>
                  <a:gd name="connsiteY49" fmla="*/ 73261 h 537841"/>
                  <a:gd name="connsiteX50" fmla="*/ 458557 w 1248936"/>
                  <a:gd name="connsiteY50" fmla="*/ 75974 h 537841"/>
                  <a:gd name="connsiteX51" fmla="*/ 472124 w 1248936"/>
                  <a:gd name="connsiteY51" fmla="*/ 78688 h 537841"/>
                  <a:gd name="connsiteX52" fmla="*/ 461270 w 1248936"/>
                  <a:gd name="connsiteY52" fmla="*/ 67834 h 537841"/>
                  <a:gd name="connsiteX53" fmla="*/ 453130 w 1248936"/>
                  <a:gd name="connsiteY53" fmla="*/ 65121 h 537841"/>
                  <a:gd name="connsiteX54" fmla="*/ 442277 w 1248936"/>
                  <a:gd name="connsiteY54" fmla="*/ 59694 h 537841"/>
                  <a:gd name="connsiteX55" fmla="*/ 434137 w 1248936"/>
                  <a:gd name="connsiteY55" fmla="*/ 51554 h 537841"/>
                  <a:gd name="connsiteX56" fmla="*/ 417857 w 1248936"/>
                  <a:gd name="connsiteY56" fmla="*/ 40701 h 537841"/>
                  <a:gd name="connsiteX57" fmla="*/ 398863 w 1248936"/>
                  <a:gd name="connsiteY57" fmla="*/ 24421 h 537841"/>
                  <a:gd name="connsiteX58" fmla="*/ 393436 w 1248936"/>
                  <a:gd name="connsiteY58" fmla="*/ 16281 h 537841"/>
                  <a:gd name="connsiteX59" fmla="*/ 390723 w 1248936"/>
                  <a:gd name="connsiteY59" fmla="*/ 8140 h 537841"/>
                  <a:gd name="connsiteX60" fmla="*/ 466697 w 1248936"/>
                  <a:gd name="connsiteY60" fmla="*/ 0 h 537841"/>
                  <a:gd name="connsiteX61" fmla="*/ 591511 w 1248936"/>
                  <a:gd name="connsiteY61" fmla="*/ 8140 h 537841"/>
                  <a:gd name="connsiteX62" fmla="*/ 615931 w 1248936"/>
                  <a:gd name="connsiteY62" fmla="*/ 18994 h 537841"/>
                  <a:gd name="connsiteX63" fmla="*/ 640352 w 1248936"/>
                  <a:gd name="connsiteY63" fmla="*/ 24421 h 537841"/>
                  <a:gd name="connsiteX64" fmla="*/ 694619 w 1248936"/>
                  <a:gd name="connsiteY64" fmla="*/ 40701 h 537841"/>
                  <a:gd name="connsiteX65" fmla="*/ 773306 w 1248936"/>
                  <a:gd name="connsiteY65" fmla="*/ 65121 h 537841"/>
                  <a:gd name="connsiteX66" fmla="*/ 816720 w 1248936"/>
                  <a:gd name="connsiteY66" fmla="*/ 84114 h 537841"/>
                  <a:gd name="connsiteX67" fmla="*/ 862847 w 1248936"/>
                  <a:gd name="connsiteY67" fmla="*/ 105821 h 537841"/>
                  <a:gd name="connsiteX68" fmla="*/ 895407 w 1248936"/>
                  <a:gd name="connsiteY68" fmla="*/ 130241 h 537841"/>
                  <a:gd name="connsiteX69" fmla="*/ 911687 w 1248936"/>
                  <a:gd name="connsiteY69" fmla="*/ 135668 h 537841"/>
                  <a:gd name="connsiteX70" fmla="*/ 930680 w 1248936"/>
                  <a:gd name="connsiteY70" fmla="*/ 151948 h 537841"/>
                  <a:gd name="connsiteX71" fmla="*/ 941534 w 1248936"/>
                  <a:gd name="connsiteY71" fmla="*/ 157375 h 537841"/>
                  <a:gd name="connsiteX72" fmla="*/ 963241 w 1248936"/>
                  <a:gd name="connsiteY72" fmla="*/ 170942 h 537841"/>
                  <a:gd name="connsiteX73" fmla="*/ 982234 w 1248936"/>
                  <a:gd name="connsiteY73" fmla="*/ 187222 h 537841"/>
                  <a:gd name="connsiteX74" fmla="*/ 995801 w 1248936"/>
                  <a:gd name="connsiteY74" fmla="*/ 195362 h 537841"/>
                  <a:gd name="connsiteX75" fmla="*/ 1020221 w 1248936"/>
                  <a:gd name="connsiteY75" fmla="*/ 214355 h 537841"/>
                  <a:gd name="connsiteX76" fmla="*/ 1028361 w 1248936"/>
                  <a:gd name="connsiteY76" fmla="*/ 222495 h 537841"/>
                  <a:gd name="connsiteX77" fmla="*/ 1039215 w 1248936"/>
                  <a:gd name="connsiteY77" fmla="*/ 230635 h 537841"/>
                  <a:gd name="connsiteX78" fmla="*/ 1052781 w 1248936"/>
                  <a:gd name="connsiteY78" fmla="*/ 249629 h 537841"/>
                  <a:gd name="connsiteX79" fmla="*/ 1069061 w 1248936"/>
                  <a:gd name="connsiteY79" fmla="*/ 268622 h 537841"/>
                  <a:gd name="connsiteX80" fmla="*/ 1074488 w 1248936"/>
                  <a:gd name="connsiteY80" fmla="*/ 276762 h 537841"/>
                  <a:gd name="connsiteX81" fmla="*/ 1101622 w 1248936"/>
                  <a:gd name="connsiteY81" fmla="*/ 306609 h 537841"/>
                  <a:gd name="connsiteX82" fmla="*/ 1109762 w 1248936"/>
                  <a:gd name="connsiteY82" fmla="*/ 309323 h 537841"/>
                  <a:gd name="connsiteX83" fmla="*/ 1120615 w 1248936"/>
                  <a:gd name="connsiteY83" fmla="*/ 320176 h 537841"/>
                  <a:gd name="connsiteX84" fmla="*/ 1128755 w 1248936"/>
                  <a:gd name="connsiteY84" fmla="*/ 325603 h 537841"/>
                  <a:gd name="connsiteX85" fmla="*/ 1136895 w 1248936"/>
                  <a:gd name="connsiteY85" fmla="*/ 336456 h 537841"/>
                  <a:gd name="connsiteX86" fmla="*/ 1150462 w 1248936"/>
                  <a:gd name="connsiteY86" fmla="*/ 350023 h 537841"/>
                  <a:gd name="connsiteX87" fmla="*/ 1158602 w 1248936"/>
                  <a:gd name="connsiteY87" fmla="*/ 363590 h 537841"/>
                  <a:gd name="connsiteX88" fmla="*/ 1166742 w 1248936"/>
                  <a:gd name="connsiteY88" fmla="*/ 371730 h 537841"/>
                  <a:gd name="connsiteX89" fmla="*/ 1177596 w 1248936"/>
                  <a:gd name="connsiteY89" fmla="*/ 388010 h 537841"/>
                  <a:gd name="connsiteX90" fmla="*/ 1199302 w 1248936"/>
                  <a:gd name="connsiteY90" fmla="*/ 415143 h 537841"/>
                  <a:gd name="connsiteX91" fmla="*/ 1218296 w 1248936"/>
                  <a:gd name="connsiteY91" fmla="*/ 453130 h 537841"/>
                  <a:gd name="connsiteX92" fmla="*/ 1223723 w 1248936"/>
                  <a:gd name="connsiteY92" fmla="*/ 463984 h 537841"/>
                  <a:gd name="connsiteX93" fmla="*/ 1231863 w 1248936"/>
                  <a:gd name="connsiteY93" fmla="*/ 482977 h 537841"/>
                  <a:gd name="connsiteX94" fmla="*/ 1234576 w 1248936"/>
                  <a:gd name="connsiteY94" fmla="*/ 499257 h 537841"/>
                  <a:gd name="connsiteX95" fmla="*/ 1240003 w 1248936"/>
                  <a:gd name="connsiteY95" fmla="*/ 507397 h 537841"/>
                  <a:gd name="connsiteX96" fmla="*/ 1245429 w 1248936"/>
                  <a:gd name="connsiteY96" fmla="*/ 529104 h 537841"/>
                  <a:gd name="connsiteX97" fmla="*/ 1248143 w 1248936"/>
                  <a:gd name="connsiteY97" fmla="*/ 537244 h 537841"/>
                  <a:gd name="connsiteX98" fmla="*/ 1234576 w 1248936"/>
                  <a:gd name="connsiteY98" fmla="*/ 534531 h 537841"/>
                  <a:gd name="connsiteX99" fmla="*/ 1223723 w 1248936"/>
                  <a:gd name="connsiteY99" fmla="*/ 523678 h 537841"/>
                  <a:gd name="connsiteX100" fmla="*/ 1215582 w 1248936"/>
                  <a:gd name="connsiteY100" fmla="*/ 520964 h 537841"/>
                  <a:gd name="connsiteX101" fmla="*/ 1207442 w 1248936"/>
                  <a:gd name="connsiteY101" fmla="*/ 515538 h 537841"/>
                  <a:gd name="connsiteX102" fmla="*/ 1191162 w 1248936"/>
                  <a:gd name="connsiteY102" fmla="*/ 501971 h 537841"/>
                  <a:gd name="connsiteX103" fmla="*/ 1183022 w 1248936"/>
                  <a:gd name="connsiteY103" fmla="*/ 496544 h 537841"/>
                  <a:gd name="connsiteX104" fmla="*/ 1164029 w 1248936"/>
                  <a:gd name="connsiteY104" fmla="*/ 480264 h 537841"/>
                  <a:gd name="connsiteX105" fmla="*/ 1142322 w 1248936"/>
                  <a:gd name="connsiteY105" fmla="*/ 474837 h 537841"/>
                  <a:gd name="connsiteX106" fmla="*/ 1131469 w 1248936"/>
                  <a:gd name="connsiteY106" fmla="*/ 466697 h 537841"/>
                  <a:gd name="connsiteX107" fmla="*/ 1098908 w 1248936"/>
                  <a:gd name="connsiteY107" fmla="*/ 453130 h 537841"/>
                  <a:gd name="connsiteX108" fmla="*/ 1060921 w 1248936"/>
                  <a:gd name="connsiteY108" fmla="*/ 431424 h 537841"/>
                  <a:gd name="connsiteX109" fmla="*/ 1044641 w 1248936"/>
                  <a:gd name="connsiteY109" fmla="*/ 423284 h 537841"/>
                  <a:gd name="connsiteX110" fmla="*/ 1014794 w 1248936"/>
                  <a:gd name="connsiteY110" fmla="*/ 412430 h 537841"/>
                  <a:gd name="connsiteX111" fmla="*/ 982234 w 1248936"/>
                  <a:gd name="connsiteY111" fmla="*/ 396150 h 537841"/>
                  <a:gd name="connsiteX112" fmla="*/ 944247 w 1248936"/>
                  <a:gd name="connsiteY112" fmla="*/ 377157 h 537841"/>
                  <a:gd name="connsiteX113" fmla="*/ 927967 w 1248936"/>
                  <a:gd name="connsiteY113" fmla="*/ 366303 h 537841"/>
                  <a:gd name="connsiteX114" fmla="*/ 908974 w 1248936"/>
                  <a:gd name="connsiteY114" fmla="*/ 360876 h 537841"/>
                  <a:gd name="connsiteX115" fmla="*/ 870987 w 1248936"/>
                  <a:gd name="connsiteY115" fmla="*/ 339170 h 537841"/>
                  <a:gd name="connsiteX116" fmla="*/ 854706 w 1248936"/>
                  <a:gd name="connsiteY116" fmla="*/ 331029 h 537841"/>
                  <a:gd name="connsiteX117" fmla="*/ 827573 w 1248936"/>
                  <a:gd name="connsiteY117" fmla="*/ 306609 h 537841"/>
                  <a:gd name="connsiteX118" fmla="*/ 814006 w 1248936"/>
                  <a:gd name="connsiteY118" fmla="*/ 298469 h 537841"/>
                  <a:gd name="connsiteX119" fmla="*/ 803153 w 1248936"/>
                  <a:gd name="connsiteY119" fmla="*/ 290329 h 537841"/>
                  <a:gd name="connsiteX120" fmla="*/ 792299 w 1248936"/>
                  <a:gd name="connsiteY120" fmla="*/ 284902 h 537841"/>
                  <a:gd name="connsiteX121" fmla="*/ 778733 w 1248936"/>
                  <a:gd name="connsiteY121" fmla="*/ 274049 h 537841"/>
                  <a:gd name="connsiteX122" fmla="*/ 748886 w 1248936"/>
                  <a:gd name="connsiteY122" fmla="*/ 252342 h 537841"/>
                  <a:gd name="connsiteX123" fmla="*/ 740746 w 1248936"/>
                  <a:gd name="connsiteY123" fmla="*/ 244202 h 537841"/>
                  <a:gd name="connsiteX124" fmla="*/ 721752 w 1248936"/>
                  <a:gd name="connsiteY124" fmla="*/ 233349 h 537841"/>
                  <a:gd name="connsiteX125" fmla="*/ 713612 w 1248936"/>
                  <a:gd name="connsiteY125" fmla="*/ 227922 h 537841"/>
                  <a:gd name="connsiteX126" fmla="*/ 689192 w 1248936"/>
                  <a:gd name="connsiteY126" fmla="*/ 230635 h 537841"/>
                  <a:gd name="connsiteX127" fmla="*/ 681052 w 1248936"/>
                  <a:gd name="connsiteY127" fmla="*/ 233349 h 537841"/>
                  <a:gd name="connsiteX128" fmla="*/ 586085 w 1248936"/>
                  <a:gd name="connsiteY128" fmla="*/ 238775 h 537841"/>
                  <a:gd name="connsiteX129" fmla="*/ 510111 w 1248936"/>
                  <a:gd name="connsiteY129" fmla="*/ 244202 h 537841"/>
                  <a:gd name="connsiteX130" fmla="*/ 455844 w 1248936"/>
                  <a:gd name="connsiteY130" fmla="*/ 249629 h 537841"/>
                  <a:gd name="connsiteX131" fmla="*/ 434137 w 1248936"/>
                  <a:gd name="connsiteY131" fmla="*/ 255056 h 537841"/>
                  <a:gd name="connsiteX132" fmla="*/ 425997 w 1248936"/>
                  <a:gd name="connsiteY132" fmla="*/ 257769 h 537841"/>
                  <a:gd name="connsiteX133" fmla="*/ 390723 w 1248936"/>
                  <a:gd name="connsiteY133" fmla="*/ 265909 h 537841"/>
                  <a:gd name="connsiteX134" fmla="*/ 379870 w 1248936"/>
                  <a:gd name="connsiteY134" fmla="*/ 271336 h 537841"/>
                  <a:gd name="connsiteX135" fmla="*/ 355450 w 1248936"/>
                  <a:gd name="connsiteY135" fmla="*/ 279476 h 537841"/>
                  <a:gd name="connsiteX136" fmla="*/ 341883 w 1248936"/>
                  <a:gd name="connsiteY136" fmla="*/ 287616 h 537841"/>
                  <a:gd name="connsiteX137" fmla="*/ 328316 w 1248936"/>
                  <a:gd name="connsiteY137" fmla="*/ 293043 h 537841"/>
                  <a:gd name="connsiteX138" fmla="*/ 320176 w 1248936"/>
                  <a:gd name="connsiteY138" fmla="*/ 298469 h 537841"/>
                  <a:gd name="connsiteX139" fmla="*/ 312036 w 1248936"/>
                  <a:gd name="connsiteY139" fmla="*/ 301183 h 537841"/>
                  <a:gd name="connsiteX140" fmla="*/ 290329 w 1248936"/>
                  <a:gd name="connsiteY140" fmla="*/ 314749 h 537841"/>
                  <a:gd name="connsiteX141" fmla="*/ 260482 w 1248936"/>
                  <a:gd name="connsiteY141" fmla="*/ 347310 h 537841"/>
                  <a:gd name="connsiteX142" fmla="*/ 252342 w 1248936"/>
                  <a:gd name="connsiteY142" fmla="*/ 355450 h 537841"/>
                  <a:gd name="connsiteX143" fmla="*/ 233349 w 1248936"/>
                  <a:gd name="connsiteY143" fmla="*/ 379870 h 537841"/>
                  <a:gd name="connsiteX144" fmla="*/ 230635 w 1248936"/>
                  <a:gd name="connsiteY144" fmla="*/ 388010 h 537841"/>
                  <a:gd name="connsiteX145" fmla="*/ 222495 w 1248936"/>
                  <a:gd name="connsiteY145" fmla="*/ 401577 h 537841"/>
                  <a:gd name="connsiteX146" fmla="*/ 211642 w 1248936"/>
                  <a:gd name="connsiteY146" fmla="*/ 434137 h 537841"/>
                  <a:gd name="connsiteX147" fmla="*/ 208928 w 1248936"/>
                  <a:gd name="connsiteY147" fmla="*/ 442277 h 537841"/>
                  <a:gd name="connsiteX148" fmla="*/ 203502 w 1248936"/>
                  <a:gd name="connsiteY148" fmla="*/ 453130 h 537841"/>
                  <a:gd name="connsiteX149" fmla="*/ 198075 w 1248936"/>
                  <a:gd name="connsiteY149" fmla="*/ 472124 h 537841"/>
                  <a:gd name="connsiteX150" fmla="*/ 195362 w 1248936"/>
                  <a:gd name="connsiteY150" fmla="*/ 480264 h 537841"/>
                  <a:gd name="connsiteX151" fmla="*/ 192648 w 1248936"/>
                  <a:gd name="connsiteY151" fmla="*/ 493831 h 537841"/>
                  <a:gd name="connsiteX152" fmla="*/ 181795 w 1248936"/>
                  <a:gd name="connsiteY152" fmla="*/ 515538 h 537841"/>
                  <a:gd name="connsiteX153" fmla="*/ 176368 w 1248936"/>
                  <a:gd name="connsiteY153" fmla="*/ 526391 h 537841"/>
                  <a:gd name="connsiteX154" fmla="*/ 168228 w 1248936"/>
                  <a:gd name="connsiteY154" fmla="*/ 531818 h 537841"/>
                  <a:gd name="connsiteX155" fmla="*/ 122101 w 1248936"/>
                  <a:gd name="connsiteY155" fmla="*/ 523678 h 537841"/>
                  <a:gd name="connsiteX156" fmla="*/ 124815 w 1248936"/>
                  <a:gd name="connsiteY156" fmla="*/ 512824 h 537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1248936" h="537841">
                    <a:moveTo>
                      <a:pt x="124815" y="512824"/>
                    </a:moveTo>
                    <a:cubicBezTo>
                      <a:pt x="124815" y="506493"/>
                      <a:pt x="123884" y="494604"/>
                      <a:pt x="122101" y="485691"/>
                    </a:cubicBezTo>
                    <a:cubicBezTo>
                      <a:pt x="121146" y="480915"/>
                      <a:pt x="118338" y="476701"/>
                      <a:pt x="116674" y="472124"/>
                    </a:cubicBezTo>
                    <a:cubicBezTo>
                      <a:pt x="108924" y="450812"/>
                      <a:pt x="115158" y="461709"/>
                      <a:pt x="105821" y="447704"/>
                    </a:cubicBezTo>
                    <a:cubicBezTo>
                      <a:pt x="104917" y="444086"/>
                      <a:pt x="104417" y="440342"/>
                      <a:pt x="103108" y="436850"/>
                    </a:cubicBezTo>
                    <a:cubicBezTo>
                      <a:pt x="100158" y="428983"/>
                      <a:pt x="96752" y="424603"/>
                      <a:pt x="92254" y="417857"/>
                    </a:cubicBezTo>
                    <a:cubicBezTo>
                      <a:pt x="84466" y="386699"/>
                      <a:pt x="95356" y="425094"/>
                      <a:pt x="84114" y="398863"/>
                    </a:cubicBezTo>
                    <a:cubicBezTo>
                      <a:pt x="73953" y="375155"/>
                      <a:pt x="91340" y="401262"/>
                      <a:pt x="73261" y="377157"/>
                    </a:cubicBezTo>
                    <a:cubicBezTo>
                      <a:pt x="71007" y="368141"/>
                      <a:pt x="68893" y="358510"/>
                      <a:pt x="65121" y="350023"/>
                    </a:cubicBezTo>
                    <a:cubicBezTo>
                      <a:pt x="63797" y="347043"/>
                      <a:pt x="61312" y="344714"/>
                      <a:pt x="59694" y="341883"/>
                    </a:cubicBezTo>
                    <a:cubicBezTo>
                      <a:pt x="57687" y="338371"/>
                      <a:pt x="56274" y="334541"/>
                      <a:pt x="54267" y="331029"/>
                    </a:cubicBezTo>
                    <a:cubicBezTo>
                      <a:pt x="52649" y="328198"/>
                      <a:pt x="50459" y="325720"/>
                      <a:pt x="48841" y="322889"/>
                    </a:cubicBezTo>
                    <a:cubicBezTo>
                      <a:pt x="35079" y="298805"/>
                      <a:pt x="51202" y="323717"/>
                      <a:pt x="37987" y="303896"/>
                    </a:cubicBezTo>
                    <a:cubicBezTo>
                      <a:pt x="37083" y="300278"/>
                      <a:pt x="36788" y="296451"/>
                      <a:pt x="35274" y="293043"/>
                    </a:cubicBezTo>
                    <a:cubicBezTo>
                      <a:pt x="30640" y="282617"/>
                      <a:pt x="23306" y="274691"/>
                      <a:pt x="16280" y="265909"/>
                    </a:cubicBezTo>
                    <a:cubicBezTo>
                      <a:pt x="14471" y="261387"/>
                      <a:pt x="13435" y="256472"/>
                      <a:pt x="10854" y="252342"/>
                    </a:cubicBezTo>
                    <a:cubicBezTo>
                      <a:pt x="-3667" y="229107"/>
                      <a:pt x="7177" y="257586"/>
                      <a:pt x="0" y="236062"/>
                    </a:cubicBezTo>
                    <a:cubicBezTo>
                      <a:pt x="3618" y="234253"/>
                      <a:pt x="6821" y="230945"/>
                      <a:pt x="10854" y="230635"/>
                    </a:cubicBezTo>
                    <a:cubicBezTo>
                      <a:pt x="35795" y="228717"/>
                      <a:pt x="29676" y="232195"/>
                      <a:pt x="46127" y="238775"/>
                    </a:cubicBezTo>
                    <a:cubicBezTo>
                      <a:pt x="51438" y="240899"/>
                      <a:pt x="62407" y="244202"/>
                      <a:pt x="62407" y="244202"/>
                    </a:cubicBezTo>
                    <a:cubicBezTo>
                      <a:pt x="65120" y="246011"/>
                      <a:pt x="67494" y="248484"/>
                      <a:pt x="70547" y="249629"/>
                    </a:cubicBezTo>
                    <a:cubicBezTo>
                      <a:pt x="74865" y="251248"/>
                      <a:pt x="79640" y="251223"/>
                      <a:pt x="84114" y="252342"/>
                    </a:cubicBezTo>
                    <a:cubicBezTo>
                      <a:pt x="86889" y="253036"/>
                      <a:pt x="89462" y="254436"/>
                      <a:pt x="92254" y="255056"/>
                    </a:cubicBezTo>
                    <a:cubicBezTo>
                      <a:pt x="97624" y="256250"/>
                      <a:pt x="103155" y="256616"/>
                      <a:pt x="108534" y="257769"/>
                    </a:cubicBezTo>
                    <a:cubicBezTo>
                      <a:pt x="115827" y="259332"/>
                      <a:pt x="130241" y="263196"/>
                      <a:pt x="130241" y="263196"/>
                    </a:cubicBezTo>
                    <a:cubicBezTo>
                      <a:pt x="134763" y="262291"/>
                      <a:pt x="141250" y="264319"/>
                      <a:pt x="143808" y="260482"/>
                    </a:cubicBezTo>
                    <a:cubicBezTo>
                      <a:pt x="147720" y="254615"/>
                      <a:pt x="138516" y="243047"/>
                      <a:pt x="135668" y="238775"/>
                    </a:cubicBezTo>
                    <a:cubicBezTo>
                      <a:pt x="130021" y="216186"/>
                      <a:pt x="136897" y="238521"/>
                      <a:pt x="127528" y="219782"/>
                    </a:cubicBezTo>
                    <a:cubicBezTo>
                      <a:pt x="126249" y="217224"/>
                      <a:pt x="125942" y="214271"/>
                      <a:pt x="124815" y="211642"/>
                    </a:cubicBezTo>
                    <a:cubicBezTo>
                      <a:pt x="123222" y="207924"/>
                      <a:pt x="120808" y="204576"/>
                      <a:pt x="119388" y="200789"/>
                    </a:cubicBezTo>
                    <a:cubicBezTo>
                      <a:pt x="118078" y="197297"/>
                      <a:pt x="118342" y="193271"/>
                      <a:pt x="116674" y="189935"/>
                    </a:cubicBezTo>
                    <a:cubicBezTo>
                      <a:pt x="114652" y="185890"/>
                      <a:pt x="111247" y="182700"/>
                      <a:pt x="108534" y="179082"/>
                    </a:cubicBezTo>
                    <a:cubicBezTo>
                      <a:pt x="107630" y="175464"/>
                      <a:pt x="107290" y="171656"/>
                      <a:pt x="105821" y="168228"/>
                    </a:cubicBezTo>
                    <a:cubicBezTo>
                      <a:pt x="104536" y="165231"/>
                      <a:pt x="101539" y="163141"/>
                      <a:pt x="100394" y="160088"/>
                    </a:cubicBezTo>
                    <a:cubicBezTo>
                      <a:pt x="98775" y="155770"/>
                      <a:pt x="99300" y="150839"/>
                      <a:pt x="97681" y="146521"/>
                    </a:cubicBezTo>
                    <a:cubicBezTo>
                      <a:pt x="96536" y="143468"/>
                      <a:pt x="93872" y="141212"/>
                      <a:pt x="92254" y="138381"/>
                    </a:cubicBezTo>
                    <a:cubicBezTo>
                      <a:pt x="81977" y="120396"/>
                      <a:pt x="90633" y="134599"/>
                      <a:pt x="84114" y="119388"/>
                    </a:cubicBezTo>
                    <a:cubicBezTo>
                      <a:pt x="74057" y="95922"/>
                      <a:pt x="82338" y="119483"/>
                      <a:pt x="75974" y="100394"/>
                    </a:cubicBezTo>
                    <a:cubicBezTo>
                      <a:pt x="76879" y="96776"/>
                      <a:pt x="76520" y="92575"/>
                      <a:pt x="78688" y="89541"/>
                    </a:cubicBezTo>
                    <a:cubicBezTo>
                      <a:pt x="81317" y="85861"/>
                      <a:pt x="85496" y="83423"/>
                      <a:pt x="89541" y="81401"/>
                    </a:cubicBezTo>
                    <a:cubicBezTo>
                      <a:pt x="102126" y="75108"/>
                      <a:pt x="104986" y="77157"/>
                      <a:pt x="116674" y="73261"/>
                    </a:cubicBezTo>
                    <a:cubicBezTo>
                      <a:pt x="121295" y="71721"/>
                      <a:pt x="125500" y="68950"/>
                      <a:pt x="130241" y="67834"/>
                    </a:cubicBezTo>
                    <a:cubicBezTo>
                      <a:pt x="140952" y="65314"/>
                      <a:pt x="152012" y="64566"/>
                      <a:pt x="162801" y="62408"/>
                    </a:cubicBezTo>
                    <a:cubicBezTo>
                      <a:pt x="181502" y="58667"/>
                      <a:pt x="188656" y="57025"/>
                      <a:pt x="211642" y="54267"/>
                    </a:cubicBezTo>
                    <a:cubicBezTo>
                      <a:pt x="222455" y="52969"/>
                      <a:pt x="233349" y="52458"/>
                      <a:pt x="244202" y="51554"/>
                    </a:cubicBezTo>
                    <a:cubicBezTo>
                      <a:pt x="283093" y="53363"/>
                      <a:pt x="322049" y="54105"/>
                      <a:pt x="360876" y="56981"/>
                    </a:cubicBezTo>
                    <a:cubicBezTo>
                      <a:pt x="370960" y="57728"/>
                      <a:pt x="380723" y="60908"/>
                      <a:pt x="390723" y="62408"/>
                    </a:cubicBezTo>
                    <a:cubicBezTo>
                      <a:pt x="398822" y="63623"/>
                      <a:pt x="407003" y="64217"/>
                      <a:pt x="415143" y="65121"/>
                    </a:cubicBezTo>
                    <a:cubicBezTo>
                      <a:pt x="422897" y="67705"/>
                      <a:pt x="425625" y="68846"/>
                      <a:pt x="434137" y="70548"/>
                    </a:cubicBezTo>
                    <a:cubicBezTo>
                      <a:pt x="439532" y="71627"/>
                      <a:pt x="445046" y="72068"/>
                      <a:pt x="450417" y="73261"/>
                    </a:cubicBezTo>
                    <a:cubicBezTo>
                      <a:pt x="453209" y="73881"/>
                      <a:pt x="455782" y="75280"/>
                      <a:pt x="458557" y="75974"/>
                    </a:cubicBezTo>
                    <a:cubicBezTo>
                      <a:pt x="463031" y="77093"/>
                      <a:pt x="472124" y="78688"/>
                      <a:pt x="472124" y="78688"/>
                    </a:cubicBezTo>
                    <a:cubicBezTo>
                      <a:pt x="468506" y="75070"/>
                      <a:pt x="465434" y="70808"/>
                      <a:pt x="461270" y="67834"/>
                    </a:cubicBezTo>
                    <a:cubicBezTo>
                      <a:pt x="458943" y="66172"/>
                      <a:pt x="455759" y="66248"/>
                      <a:pt x="453130" y="65121"/>
                    </a:cubicBezTo>
                    <a:cubicBezTo>
                      <a:pt x="449412" y="63528"/>
                      <a:pt x="445568" y="62045"/>
                      <a:pt x="442277" y="59694"/>
                    </a:cubicBezTo>
                    <a:cubicBezTo>
                      <a:pt x="439155" y="57464"/>
                      <a:pt x="437166" y="53910"/>
                      <a:pt x="434137" y="51554"/>
                    </a:cubicBezTo>
                    <a:cubicBezTo>
                      <a:pt x="428989" y="47550"/>
                      <a:pt x="422950" y="44775"/>
                      <a:pt x="417857" y="40701"/>
                    </a:cubicBezTo>
                    <a:cubicBezTo>
                      <a:pt x="384968" y="14390"/>
                      <a:pt x="423834" y="41066"/>
                      <a:pt x="398863" y="24421"/>
                    </a:cubicBezTo>
                    <a:cubicBezTo>
                      <a:pt x="397054" y="21708"/>
                      <a:pt x="394894" y="19198"/>
                      <a:pt x="393436" y="16281"/>
                    </a:cubicBezTo>
                    <a:cubicBezTo>
                      <a:pt x="392157" y="13723"/>
                      <a:pt x="388223" y="9529"/>
                      <a:pt x="390723" y="8140"/>
                    </a:cubicBezTo>
                    <a:cubicBezTo>
                      <a:pt x="403177" y="1221"/>
                      <a:pt x="462861" y="213"/>
                      <a:pt x="466697" y="0"/>
                    </a:cubicBezTo>
                    <a:cubicBezTo>
                      <a:pt x="508302" y="2713"/>
                      <a:pt x="550152" y="2876"/>
                      <a:pt x="591511" y="8140"/>
                    </a:cubicBezTo>
                    <a:cubicBezTo>
                      <a:pt x="600348" y="9265"/>
                      <a:pt x="607480" y="16177"/>
                      <a:pt x="615931" y="18994"/>
                    </a:cubicBezTo>
                    <a:cubicBezTo>
                      <a:pt x="623842" y="21631"/>
                      <a:pt x="632262" y="22398"/>
                      <a:pt x="640352" y="24421"/>
                    </a:cubicBezTo>
                    <a:cubicBezTo>
                      <a:pt x="729545" y="46720"/>
                      <a:pt x="617921" y="19397"/>
                      <a:pt x="694619" y="40701"/>
                    </a:cubicBezTo>
                    <a:cubicBezTo>
                      <a:pt x="737945" y="52735"/>
                      <a:pt x="710716" y="37739"/>
                      <a:pt x="773306" y="65121"/>
                    </a:cubicBezTo>
                    <a:lnTo>
                      <a:pt x="816720" y="84114"/>
                    </a:lnTo>
                    <a:cubicBezTo>
                      <a:pt x="824817" y="87676"/>
                      <a:pt x="854710" y="100590"/>
                      <a:pt x="862847" y="105821"/>
                    </a:cubicBezTo>
                    <a:cubicBezTo>
                      <a:pt x="884533" y="119762"/>
                      <a:pt x="872884" y="118980"/>
                      <a:pt x="895407" y="130241"/>
                    </a:cubicBezTo>
                    <a:cubicBezTo>
                      <a:pt x="900523" y="132799"/>
                      <a:pt x="906260" y="133859"/>
                      <a:pt x="911687" y="135668"/>
                    </a:cubicBezTo>
                    <a:cubicBezTo>
                      <a:pt x="919086" y="143067"/>
                      <a:pt x="921399" y="146147"/>
                      <a:pt x="930680" y="151948"/>
                    </a:cubicBezTo>
                    <a:cubicBezTo>
                      <a:pt x="934110" y="154092"/>
                      <a:pt x="938242" y="155024"/>
                      <a:pt x="941534" y="157375"/>
                    </a:cubicBezTo>
                    <a:cubicBezTo>
                      <a:pt x="963650" y="173172"/>
                      <a:pt x="932743" y="158742"/>
                      <a:pt x="963241" y="170942"/>
                    </a:cubicBezTo>
                    <a:cubicBezTo>
                      <a:pt x="971624" y="179325"/>
                      <a:pt x="971793" y="180261"/>
                      <a:pt x="982234" y="187222"/>
                    </a:cubicBezTo>
                    <a:cubicBezTo>
                      <a:pt x="986622" y="190147"/>
                      <a:pt x="991509" y="192297"/>
                      <a:pt x="995801" y="195362"/>
                    </a:cubicBezTo>
                    <a:cubicBezTo>
                      <a:pt x="1004192" y="201356"/>
                      <a:pt x="1012929" y="207063"/>
                      <a:pt x="1020221" y="214355"/>
                    </a:cubicBezTo>
                    <a:cubicBezTo>
                      <a:pt x="1022934" y="217068"/>
                      <a:pt x="1025448" y="219998"/>
                      <a:pt x="1028361" y="222495"/>
                    </a:cubicBezTo>
                    <a:cubicBezTo>
                      <a:pt x="1031795" y="225438"/>
                      <a:pt x="1036017" y="227437"/>
                      <a:pt x="1039215" y="230635"/>
                    </a:cubicBezTo>
                    <a:cubicBezTo>
                      <a:pt x="1043651" y="235071"/>
                      <a:pt x="1048928" y="244235"/>
                      <a:pt x="1052781" y="249629"/>
                    </a:cubicBezTo>
                    <a:cubicBezTo>
                      <a:pt x="1073094" y="278068"/>
                      <a:pt x="1049348" y="244967"/>
                      <a:pt x="1069061" y="268622"/>
                    </a:cubicBezTo>
                    <a:cubicBezTo>
                      <a:pt x="1071149" y="271127"/>
                      <a:pt x="1072570" y="274125"/>
                      <a:pt x="1074488" y="276762"/>
                    </a:cubicBezTo>
                    <a:cubicBezTo>
                      <a:pt x="1084460" y="290473"/>
                      <a:pt x="1088043" y="298849"/>
                      <a:pt x="1101622" y="306609"/>
                    </a:cubicBezTo>
                    <a:cubicBezTo>
                      <a:pt x="1104105" y="308028"/>
                      <a:pt x="1107049" y="308418"/>
                      <a:pt x="1109762" y="309323"/>
                    </a:cubicBezTo>
                    <a:cubicBezTo>
                      <a:pt x="1113380" y="312941"/>
                      <a:pt x="1116731" y="316846"/>
                      <a:pt x="1120615" y="320176"/>
                    </a:cubicBezTo>
                    <a:cubicBezTo>
                      <a:pt x="1123091" y="322298"/>
                      <a:pt x="1126449" y="323297"/>
                      <a:pt x="1128755" y="325603"/>
                    </a:cubicBezTo>
                    <a:cubicBezTo>
                      <a:pt x="1131953" y="328801"/>
                      <a:pt x="1133891" y="333076"/>
                      <a:pt x="1136895" y="336456"/>
                    </a:cubicBezTo>
                    <a:cubicBezTo>
                      <a:pt x="1141144" y="341236"/>
                      <a:pt x="1146467" y="345029"/>
                      <a:pt x="1150462" y="350023"/>
                    </a:cubicBezTo>
                    <a:cubicBezTo>
                      <a:pt x="1153757" y="354141"/>
                      <a:pt x="1155438" y="359371"/>
                      <a:pt x="1158602" y="363590"/>
                    </a:cubicBezTo>
                    <a:cubicBezTo>
                      <a:pt x="1160904" y="366660"/>
                      <a:pt x="1164386" y="368701"/>
                      <a:pt x="1166742" y="371730"/>
                    </a:cubicBezTo>
                    <a:cubicBezTo>
                      <a:pt x="1170746" y="376878"/>
                      <a:pt x="1173522" y="382917"/>
                      <a:pt x="1177596" y="388010"/>
                    </a:cubicBezTo>
                    <a:cubicBezTo>
                      <a:pt x="1184831" y="397054"/>
                      <a:pt x="1194122" y="404783"/>
                      <a:pt x="1199302" y="415143"/>
                    </a:cubicBezTo>
                    <a:lnTo>
                      <a:pt x="1218296" y="453130"/>
                    </a:lnTo>
                    <a:cubicBezTo>
                      <a:pt x="1220105" y="456748"/>
                      <a:pt x="1222444" y="460146"/>
                      <a:pt x="1223723" y="463984"/>
                    </a:cubicBezTo>
                    <a:cubicBezTo>
                      <a:pt x="1227715" y="475961"/>
                      <a:pt x="1225157" y="469566"/>
                      <a:pt x="1231863" y="482977"/>
                    </a:cubicBezTo>
                    <a:cubicBezTo>
                      <a:pt x="1232767" y="488404"/>
                      <a:pt x="1232836" y="494038"/>
                      <a:pt x="1234576" y="499257"/>
                    </a:cubicBezTo>
                    <a:cubicBezTo>
                      <a:pt x="1235607" y="502351"/>
                      <a:pt x="1238889" y="504332"/>
                      <a:pt x="1240003" y="507397"/>
                    </a:cubicBezTo>
                    <a:cubicBezTo>
                      <a:pt x="1242552" y="514406"/>
                      <a:pt x="1243070" y="522029"/>
                      <a:pt x="1245429" y="529104"/>
                    </a:cubicBezTo>
                    <a:cubicBezTo>
                      <a:pt x="1246334" y="531817"/>
                      <a:pt x="1250701" y="535965"/>
                      <a:pt x="1248143" y="537244"/>
                    </a:cubicBezTo>
                    <a:cubicBezTo>
                      <a:pt x="1244018" y="539307"/>
                      <a:pt x="1239098" y="535435"/>
                      <a:pt x="1234576" y="534531"/>
                    </a:cubicBezTo>
                    <a:cubicBezTo>
                      <a:pt x="1230958" y="530913"/>
                      <a:pt x="1227886" y="526652"/>
                      <a:pt x="1223723" y="523678"/>
                    </a:cubicBezTo>
                    <a:cubicBezTo>
                      <a:pt x="1221395" y="522015"/>
                      <a:pt x="1218141" y="522243"/>
                      <a:pt x="1215582" y="520964"/>
                    </a:cubicBezTo>
                    <a:cubicBezTo>
                      <a:pt x="1212665" y="519506"/>
                      <a:pt x="1210016" y="517540"/>
                      <a:pt x="1207442" y="515538"/>
                    </a:cubicBezTo>
                    <a:cubicBezTo>
                      <a:pt x="1201866" y="511201"/>
                      <a:pt x="1196738" y="506308"/>
                      <a:pt x="1191162" y="501971"/>
                    </a:cubicBezTo>
                    <a:cubicBezTo>
                      <a:pt x="1188588" y="499969"/>
                      <a:pt x="1185527" y="498632"/>
                      <a:pt x="1183022" y="496544"/>
                    </a:cubicBezTo>
                    <a:cubicBezTo>
                      <a:pt x="1176601" y="491193"/>
                      <a:pt x="1172157" y="483651"/>
                      <a:pt x="1164029" y="480264"/>
                    </a:cubicBezTo>
                    <a:cubicBezTo>
                      <a:pt x="1157144" y="477395"/>
                      <a:pt x="1149558" y="476646"/>
                      <a:pt x="1142322" y="474837"/>
                    </a:cubicBezTo>
                    <a:cubicBezTo>
                      <a:pt x="1138704" y="472124"/>
                      <a:pt x="1135347" y="469024"/>
                      <a:pt x="1131469" y="466697"/>
                    </a:cubicBezTo>
                    <a:cubicBezTo>
                      <a:pt x="1118098" y="458675"/>
                      <a:pt x="1113377" y="457953"/>
                      <a:pt x="1098908" y="453130"/>
                    </a:cubicBezTo>
                    <a:cubicBezTo>
                      <a:pt x="1079965" y="438922"/>
                      <a:pt x="1092102" y="447014"/>
                      <a:pt x="1060921" y="431424"/>
                    </a:cubicBezTo>
                    <a:cubicBezTo>
                      <a:pt x="1055494" y="428711"/>
                      <a:pt x="1050397" y="425203"/>
                      <a:pt x="1044641" y="423284"/>
                    </a:cubicBezTo>
                    <a:cubicBezTo>
                      <a:pt x="1040368" y="421860"/>
                      <a:pt x="1019513" y="415262"/>
                      <a:pt x="1014794" y="412430"/>
                    </a:cubicBezTo>
                    <a:cubicBezTo>
                      <a:pt x="984181" y="394062"/>
                      <a:pt x="1020333" y="407036"/>
                      <a:pt x="982234" y="396150"/>
                    </a:cubicBezTo>
                    <a:cubicBezTo>
                      <a:pt x="941912" y="369270"/>
                      <a:pt x="992928" y="401498"/>
                      <a:pt x="944247" y="377157"/>
                    </a:cubicBezTo>
                    <a:cubicBezTo>
                      <a:pt x="938413" y="374240"/>
                      <a:pt x="933889" y="369036"/>
                      <a:pt x="927967" y="366303"/>
                    </a:cubicBezTo>
                    <a:cubicBezTo>
                      <a:pt x="921989" y="363544"/>
                      <a:pt x="915087" y="363321"/>
                      <a:pt x="908974" y="360876"/>
                    </a:cubicBezTo>
                    <a:cubicBezTo>
                      <a:pt x="883482" y="350679"/>
                      <a:pt x="892347" y="351630"/>
                      <a:pt x="870987" y="339170"/>
                    </a:cubicBezTo>
                    <a:cubicBezTo>
                      <a:pt x="865746" y="336113"/>
                      <a:pt x="859947" y="334086"/>
                      <a:pt x="854706" y="331029"/>
                    </a:cubicBezTo>
                    <a:cubicBezTo>
                      <a:pt x="819490" y="310486"/>
                      <a:pt x="855035" y="331020"/>
                      <a:pt x="827573" y="306609"/>
                    </a:cubicBezTo>
                    <a:cubicBezTo>
                      <a:pt x="823631" y="303105"/>
                      <a:pt x="818394" y="301394"/>
                      <a:pt x="814006" y="298469"/>
                    </a:cubicBezTo>
                    <a:cubicBezTo>
                      <a:pt x="810243" y="295961"/>
                      <a:pt x="806988" y="292726"/>
                      <a:pt x="803153" y="290329"/>
                    </a:cubicBezTo>
                    <a:cubicBezTo>
                      <a:pt x="799723" y="288185"/>
                      <a:pt x="795665" y="287146"/>
                      <a:pt x="792299" y="284902"/>
                    </a:cubicBezTo>
                    <a:cubicBezTo>
                      <a:pt x="787481" y="281690"/>
                      <a:pt x="783416" y="277455"/>
                      <a:pt x="778733" y="274049"/>
                    </a:cubicBezTo>
                    <a:cubicBezTo>
                      <a:pt x="759636" y="260161"/>
                      <a:pt x="765767" y="267114"/>
                      <a:pt x="748886" y="252342"/>
                    </a:cubicBezTo>
                    <a:cubicBezTo>
                      <a:pt x="745998" y="249815"/>
                      <a:pt x="743694" y="246659"/>
                      <a:pt x="740746" y="244202"/>
                    </a:cubicBezTo>
                    <a:cubicBezTo>
                      <a:pt x="733530" y="238189"/>
                      <a:pt x="730202" y="238177"/>
                      <a:pt x="721752" y="233349"/>
                    </a:cubicBezTo>
                    <a:cubicBezTo>
                      <a:pt x="718921" y="231731"/>
                      <a:pt x="716325" y="229731"/>
                      <a:pt x="713612" y="227922"/>
                    </a:cubicBezTo>
                    <a:cubicBezTo>
                      <a:pt x="705472" y="228826"/>
                      <a:pt x="697271" y="229288"/>
                      <a:pt x="689192" y="230635"/>
                    </a:cubicBezTo>
                    <a:cubicBezTo>
                      <a:pt x="686371" y="231105"/>
                      <a:pt x="683903" y="233124"/>
                      <a:pt x="681052" y="233349"/>
                    </a:cubicBezTo>
                    <a:cubicBezTo>
                      <a:pt x="649443" y="235844"/>
                      <a:pt x="617712" y="236516"/>
                      <a:pt x="586085" y="238775"/>
                    </a:cubicBezTo>
                    <a:lnTo>
                      <a:pt x="510111" y="244202"/>
                    </a:lnTo>
                    <a:cubicBezTo>
                      <a:pt x="491995" y="245712"/>
                      <a:pt x="455844" y="249629"/>
                      <a:pt x="455844" y="249629"/>
                    </a:cubicBezTo>
                    <a:cubicBezTo>
                      <a:pt x="448608" y="251438"/>
                      <a:pt x="441213" y="252698"/>
                      <a:pt x="434137" y="255056"/>
                    </a:cubicBezTo>
                    <a:cubicBezTo>
                      <a:pt x="431424" y="255960"/>
                      <a:pt x="428756" y="257016"/>
                      <a:pt x="425997" y="257769"/>
                    </a:cubicBezTo>
                    <a:cubicBezTo>
                      <a:pt x="407989" y="262680"/>
                      <a:pt x="406550" y="262744"/>
                      <a:pt x="390723" y="265909"/>
                    </a:cubicBezTo>
                    <a:cubicBezTo>
                      <a:pt x="387105" y="267718"/>
                      <a:pt x="383657" y="269916"/>
                      <a:pt x="379870" y="271336"/>
                    </a:cubicBezTo>
                    <a:cubicBezTo>
                      <a:pt x="359136" y="279111"/>
                      <a:pt x="379210" y="267595"/>
                      <a:pt x="355450" y="279476"/>
                    </a:cubicBezTo>
                    <a:cubicBezTo>
                      <a:pt x="350733" y="281835"/>
                      <a:pt x="346600" y="285257"/>
                      <a:pt x="341883" y="287616"/>
                    </a:cubicBezTo>
                    <a:cubicBezTo>
                      <a:pt x="337526" y="289794"/>
                      <a:pt x="332673" y="290865"/>
                      <a:pt x="328316" y="293043"/>
                    </a:cubicBezTo>
                    <a:cubicBezTo>
                      <a:pt x="325399" y="294501"/>
                      <a:pt x="323093" y="297011"/>
                      <a:pt x="320176" y="298469"/>
                    </a:cubicBezTo>
                    <a:cubicBezTo>
                      <a:pt x="317618" y="299748"/>
                      <a:pt x="314594" y="299904"/>
                      <a:pt x="312036" y="301183"/>
                    </a:cubicBezTo>
                    <a:cubicBezTo>
                      <a:pt x="311587" y="301408"/>
                      <a:pt x="293017" y="312329"/>
                      <a:pt x="290329" y="314749"/>
                    </a:cubicBezTo>
                    <a:cubicBezTo>
                      <a:pt x="265536" y="337063"/>
                      <a:pt x="278032" y="327253"/>
                      <a:pt x="260482" y="347310"/>
                    </a:cubicBezTo>
                    <a:cubicBezTo>
                      <a:pt x="257955" y="350198"/>
                      <a:pt x="254799" y="352502"/>
                      <a:pt x="252342" y="355450"/>
                    </a:cubicBezTo>
                    <a:cubicBezTo>
                      <a:pt x="245740" y="363372"/>
                      <a:pt x="233349" y="379870"/>
                      <a:pt x="233349" y="379870"/>
                    </a:cubicBezTo>
                    <a:cubicBezTo>
                      <a:pt x="232444" y="382583"/>
                      <a:pt x="231914" y="385452"/>
                      <a:pt x="230635" y="388010"/>
                    </a:cubicBezTo>
                    <a:cubicBezTo>
                      <a:pt x="228276" y="392727"/>
                      <a:pt x="224572" y="396730"/>
                      <a:pt x="222495" y="401577"/>
                    </a:cubicBezTo>
                    <a:cubicBezTo>
                      <a:pt x="222484" y="401603"/>
                      <a:pt x="214057" y="426893"/>
                      <a:pt x="211642" y="434137"/>
                    </a:cubicBezTo>
                    <a:cubicBezTo>
                      <a:pt x="210737" y="436850"/>
                      <a:pt x="210207" y="439719"/>
                      <a:pt x="208928" y="442277"/>
                    </a:cubicBezTo>
                    <a:cubicBezTo>
                      <a:pt x="207119" y="445895"/>
                      <a:pt x="205095" y="449412"/>
                      <a:pt x="203502" y="453130"/>
                    </a:cubicBezTo>
                    <a:cubicBezTo>
                      <a:pt x="200710" y="459644"/>
                      <a:pt x="200045" y="465228"/>
                      <a:pt x="198075" y="472124"/>
                    </a:cubicBezTo>
                    <a:cubicBezTo>
                      <a:pt x="197289" y="474874"/>
                      <a:pt x="196056" y="477489"/>
                      <a:pt x="195362" y="480264"/>
                    </a:cubicBezTo>
                    <a:cubicBezTo>
                      <a:pt x="194243" y="484738"/>
                      <a:pt x="193973" y="489414"/>
                      <a:pt x="192648" y="493831"/>
                    </a:cubicBezTo>
                    <a:cubicBezTo>
                      <a:pt x="187588" y="510699"/>
                      <a:pt x="188868" y="503161"/>
                      <a:pt x="181795" y="515538"/>
                    </a:cubicBezTo>
                    <a:cubicBezTo>
                      <a:pt x="179788" y="519050"/>
                      <a:pt x="178957" y="523284"/>
                      <a:pt x="176368" y="526391"/>
                    </a:cubicBezTo>
                    <a:cubicBezTo>
                      <a:pt x="174280" y="528896"/>
                      <a:pt x="170941" y="530009"/>
                      <a:pt x="168228" y="531818"/>
                    </a:cubicBezTo>
                    <a:cubicBezTo>
                      <a:pt x="135941" y="529511"/>
                      <a:pt x="138504" y="535981"/>
                      <a:pt x="122101" y="523678"/>
                    </a:cubicBezTo>
                    <a:cubicBezTo>
                      <a:pt x="121078" y="522910"/>
                      <a:pt x="124815" y="519155"/>
                      <a:pt x="124815" y="512824"/>
                    </a:cubicBezTo>
                    <a:close/>
                  </a:path>
                </a:pathLst>
              </a:custGeom>
              <a:solidFill>
                <a:srgbClr val="FFFEB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צורה חופשית 7"/>
            <p:cNvSpPr/>
            <p:nvPr/>
          </p:nvSpPr>
          <p:spPr>
            <a:xfrm>
              <a:off x="8343321" y="5197825"/>
              <a:ext cx="376771" cy="333773"/>
            </a:xfrm>
            <a:custGeom>
              <a:avLst/>
              <a:gdLst>
                <a:gd name="connsiteX0" fmla="*/ 1014 w 376771"/>
                <a:gd name="connsiteY0" fmla="*/ 232946 h 333773"/>
                <a:gd name="connsiteX1" fmla="*/ 18398 w 376771"/>
                <a:gd name="connsiteY1" fmla="*/ 239900 h 333773"/>
                <a:gd name="connsiteX2" fmla="*/ 39258 w 376771"/>
                <a:gd name="connsiteY2" fmla="*/ 243377 h 333773"/>
                <a:gd name="connsiteX3" fmla="*/ 53166 w 376771"/>
                <a:gd name="connsiteY3" fmla="*/ 246853 h 333773"/>
                <a:gd name="connsiteX4" fmla="*/ 74027 w 376771"/>
                <a:gd name="connsiteY4" fmla="*/ 260761 h 333773"/>
                <a:gd name="connsiteX5" fmla="*/ 94887 w 376771"/>
                <a:gd name="connsiteY5" fmla="*/ 267714 h 333773"/>
                <a:gd name="connsiteX6" fmla="*/ 105318 w 376771"/>
                <a:gd name="connsiteY6" fmla="*/ 274668 h 333773"/>
                <a:gd name="connsiteX7" fmla="*/ 129655 w 376771"/>
                <a:gd name="connsiteY7" fmla="*/ 278145 h 333773"/>
                <a:gd name="connsiteX8" fmla="*/ 150516 w 376771"/>
                <a:gd name="connsiteY8" fmla="*/ 288575 h 333773"/>
                <a:gd name="connsiteX9" fmla="*/ 181808 w 376771"/>
                <a:gd name="connsiteY9" fmla="*/ 299005 h 333773"/>
                <a:gd name="connsiteX10" fmla="*/ 192238 w 376771"/>
                <a:gd name="connsiteY10" fmla="*/ 302482 h 333773"/>
                <a:gd name="connsiteX11" fmla="*/ 213099 w 376771"/>
                <a:gd name="connsiteY11" fmla="*/ 312913 h 333773"/>
                <a:gd name="connsiteX12" fmla="*/ 240913 w 376771"/>
                <a:gd name="connsiteY12" fmla="*/ 330297 h 333773"/>
                <a:gd name="connsiteX13" fmla="*/ 251344 w 376771"/>
                <a:gd name="connsiteY13" fmla="*/ 333773 h 333773"/>
                <a:gd name="connsiteX14" fmla="*/ 334787 w 376771"/>
                <a:gd name="connsiteY14" fmla="*/ 326820 h 333773"/>
                <a:gd name="connsiteX15" fmla="*/ 348694 w 376771"/>
                <a:gd name="connsiteY15" fmla="*/ 323343 h 333773"/>
                <a:gd name="connsiteX16" fmla="*/ 369555 w 376771"/>
                <a:gd name="connsiteY16" fmla="*/ 316389 h 333773"/>
                <a:gd name="connsiteX17" fmla="*/ 376509 w 376771"/>
                <a:gd name="connsiteY17" fmla="*/ 305959 h 333773"/>
                <a:gd name="connsiteX18" fmla="*/ 369555 w 376771"/>
                <a:gd name="connsiteY18" fmla="*/ 236423 h 333773"/>
                <a:gd name="connsiteX19" fmla="*/ 362601 w 376771"/>
                <a:gd name="connsiteY19" fmla="*/ 225992 h 333773"/>
                <a:gd name="connsiteX20" fmla="*/ 348694 w 376771"/>
                <a:gd name="connsiteY20" fmla="*/ 184271 h 333773"/>
                <a:gd name="connsiteX21" fmla="*/ 345217 w 376771"/>
                <a:gd name="connsiteY21" fmla="*/ 173840 h 333773"/>
                <a:gd name="connsiteX22" fmla="*/ 338264 w 376771"/>
                <a:gd name="connsiteY22" fmla="*/ 163410 h 333773"/>
                <a:gd name="connsiteX23" fmla="*/ 334787 w 376771"/>
                <a:gd name="connsiteY23" fmla="*/ 152980 h 333773"/>
                <a:gd name="connsiteX24" fmla="*/ 320880 w 376771"/>
                <a:gd name="connsiteY24" fmla="*/ 132119 h 333773"/>
                <a:gd name="connsiteX25" fmla="*/ 313926 w 376771"/>
                <a:gd name="connsiteY25" fmla="*/ 121688 h 333773"/>
                <a:gd name="connsiteX26" fmla="*/ 306973 w 376771"/>
                <a:gd name="connsiteY26" fmla="*/ 111258 h 333773"/>
                <a:gd name="connsiteX27" fmla="*/ 296542 w 376771"/>
                <a:gd name="connsiteY27" fmla="*/ 100827 h 333773"/>
                <a:gd name="connsiteX28" fmla="*/ 286112 w 376771"/>
                <a:gd name="connsiteY28" fmla="*/ 76490 h 333773"/>
                <a:gd name="connsiteX29" fmla="*/ 275681 w 376771"/>
                <a:gd name="connsiteY29" fmla="*/ 55629 h 333773"/>
                <a:gd name="connsiteX30" fmla="*/ 254820 w 376771"/>
                <a:gd name="connsiteY30" fmla="*/ 48675 h 333773"/>
                <a:gd name="connsiteX31" fmla="*/ 227006 w 376771"/>
                <a:gd name="connsiteY31" fmla="*/ 31291 h 333773"/>
                <a:gd name="connsiteX32" fmla="*/ 216576 w 376771"/>
                <a:gd name="connsiteY32" fmla="*/ 27815 h 333773"/>
                <a:gd name="connsiteX33" fmla="*/ 195715 w 376771"/>
                <a:gd name="connsiteY33" fmla="*/ 17384 h 333773"/>
                <a:gd name="connsiteX34" fmla="*/ 185284 w 376771"/>
                <a:gd name="connsiteY34" fmla="*/ 10431 h 333773"/>
                <a:gd name="connsiteX35" fmla="*/ 171377 w 376771"/>
                <a:gd name="connsiteY35" fmla="*/ 6954 h 333773"/>
                <a:gd name="connsiteX36" fmla="*/ 150516 w 376771"/>
                <a:gd name="connsiteY36" fmla="*/ 0 h 333773"/>
                <a:gd name="connsiteX37" fmla="*/ 84457 w 376771"/>
                <a:gd name="connsiteY37" fmla="*/ 3477 h 333773"/>
                <a:gd name="connsiteX38" fmla="*/ 70550 w 376771"/>
                <a:gd name="connsiteY38" fmla="*/ 6954 h 333773"/>
                <a:gd name="connsiteX39" fmla="*/ 60119 w 376771"/>
                <a:gd name="connsiteY39" fmla="*/ 17384 h 333773"/>
                <a:gd name="connsiteX40" fmla="*/ 49689 w 376771"/>
                <a:gd name="connsiteY40" fmla="*/ 24338 h 333773"/>
                <a:gd name="connsiteX41" fmla="*/ 42735 w 376771"/>
                <a:gd name="connsiteY41" fmla="*/ 34768 h 333773"/>
                <a:gd name="connsiteX42" fmla="*/ 39258 w 376771"/>
                <a:gd name="connsiteY42" fmla="*/ 45199 h 333773"/>
                <a:gd name="connsiteX43" fmla="*/ 28828 w 376771"/>
                <a:gd name="connsiteY43" fmla="*/ 52152 h 333773"/>
                <a:gd name="connsiteX44" fmla="*/ 25351 w 376771"/>
                <a:gd name="connsiteY44" fmla="*/ 66059 h 333773"/>
                <a:gd name="connsiteX45" fmla="*/ 18398 w 376771"/>
                <a:gd name="connsiteY45" fmla="*/ 86920 h 333773"/>
                <a:gd name="connsiteX46" fmla="*/ 14921 w 376771"/>
                <a:gd name="connsiteY46" fmla="*/ 111258 h 333773"/>
                <a:gd name="connsiteX47" fmla="*/ 11444 w 376771"/>
                <a:gd name="connsiteY47" fmla="*/ 139072 h 333773"/>
                <a:gd name="connsiteX48" fmla="*/ 7967 w 376771"/>
                <a:gd name="connsiteY48" fmla="*/ 156456 h 333773"/>
                <a:gd name="connsiteX49" fmla="*/ 4490 w 376771"/>
                <a:gd name="connsiteY49" fmla="*/ 191224 h 333773"/>
                <a:gd name="connsiteX50" fmla="*/ 1014 w 376771"/>
                <a:gd name="connsiteY50" fmla="*/ 232946 h 33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6771" h="333773">
                  <a:moveTo>
                    <a:pt x="1014" y="232946"/>
                  </a:moveTo>
                  <a:cubicBezTo>
                    <a:pt x="3332" y="241059"/>
                    <a:pt x="12377" y="238258"/>
                    <a:pt x="18398" y="239900"/>
                  </a:cubicBezTo>
                  <a:cubicBezTo>
                    <a:pt x="25199" y="241755"/>
                    <a:pt x="32346" y="241995"/>
                    <a:pt x="39258" y="243377"/>
                  </a:cubicBezTo>
                  <a:cubicBezTo>
                    <a:pt x="43944" y="244314"/>
                    <a:pt x="48530" y="245694"/>
                    <a:pt x="53166" y="246853"/>
                  </a:cubicBezTo>
                  <a:cubicBezTo>
                    <a:pt x="60120" y="251489"/>
                    <a:pt x="66098" y="258118"/>
                    <a:pt x="74027" y="260761"/>
                  </a:cubicBezTo>
                  <a:cubicBezTo>
                    <a:pt x="80980" y="263079"/>
                    <a:pt x="88789" y="263648"/>
                    <a:pt x="94887" y="267714"/>
                  </a:cubicBezTo>
                  <a:cubicBezTo>
                    <a:pt x="98364" y="270032"/>
                    <a:pt x="101315" y="273467"/>
                    <a:pt x="105318" y="274668"/>
                  </a:cubicBezTo>
                  <a:cubicBezTo>
                    <a:pt x="113167" y="277023"/>
                    <a:pt x="121543" y="276986"/>
                    <a:pt x="129655" y="278145"/>
                  </a:cubicBezTo>
                  <a:cubicBezTo>
                    <a:pt x="167673" y="290814"/>
                    <a:pt x="110104" y="270613"/>
                    <a:pt x="150516" y="288575"/>
                  </a:cubicBezTo>
                  <a:cubicBezTo>
                    <a:pt x="150546" y="288589"/>
                    <a:pt x="176577" y="297261"/>
                    <a:pt x="181808" y="299005"/>
                  </a:cubicBezTo>
                  <a:cubicBezTo>
                    <a:pt x="185285" y="300164"/>
                    <a:pt x="189189" y="300449"/>
                    <a:pt x="192238" y="302482"/>
                  </a:cubicBezTo>
                  <a:cubicBezTo>
                    <a:pt x="205717" y="311469"/>
                    <a:pt x="198704" y="308115"/>
                    <a:pt x="213099" y="312913"/>
                  </a:cubicBezTo>
                  <a:cubicBezTo>
                    <a:pt x="224117" y="329441"/>
                    <a:pt x="216089" y="322023"/>
                    <a:pt x="240913" y="330297"/>
                  </a:cubicBezTo>
                  <a:lnTo>
                    <a:pt x="251344" y="333773"/>
                  </a:lnTo>
                  <a:cubicBezTo>
                    <a:pt x="304234" y="330990"/>
                    <a:pt x="300892" y="334353"/>
                    <a:pt x="334787" y="326820"/>
                  </a:cubicBezTo>
                  <a:cubicBezTo>
                    <a:pt x="339452" y="325783"/>
                    <a:pt x="344117" y="324716"/>
                    <a:pt x="348694" y="323343"/>
                  </a:cubicBezTo>
                  <a:cubicBezTo>
                    <a:pt x="355715" y="321237"/>
                    <a:pt x="369555" y="316389"/>
                    <a:pt x="369555" y="316389"/>
                  </a:cubicBezTo>
                  <a:cubicBezTo>
                    <a:pt x="371873" y="312912"/>
                    <a:pt x="376300" y="310132"/>
                    <a:pt x="376509" y="305959"/>
                  </a:cubicBezTo>
                  <a:cubicBezTo>
                    <a:pt x="376648" y="303184"/>
                    <a:pt x="378562" y="254437"/>
                    <a:pt x="369555" y="236423"/>
                  </a:cubicBezTo>
                  <a:cubicBezTo>
                    <a:pt x="367686" y="232685"/>
                    <a:pt x="364919" y="229469"/>
                    <a:pt x="362601" y="225992"/>
                  </a:cubicBezTo>
                  <a:lnTo>
                    <a:pt x="348694" y="184271"/>
                  </a:lnTo>
                  <a:cubicBezTo>
                    <a:pt x="347535" y="180794"/>
                    <a:pt x="347250" y="176890"/>
                    <a:pt x="345217" y="173840"/>
                  </a:cubicBezTo>
                  <a:cubicBezTo>
                    <a:pt x="342899" y="170363"/>
                    <a:pt x="340133" y="167147"/>
                    <a:pt x="338264" y="163410"/>
                  </a:cubicBezTo>
                  <a:cubicBezTo>
                    <a:pt x="336625" y="160132"/>
                    <a:pt x="336567" y="156184"/>
                    <a:pt x="334787" y="152980"/>
                  </a:cubicBezTo>
                  <a:cubicBezTo>
                    <a:pt x="330728" y="145674"/>
                    <a:pt x="325516" y="139073"/>
                    <a:pt x="320880" y="132119"/>
                  </a:cubicBezTo>
                  <a:lnTo>
                    <a:pt x="313926" y="121688"/>
                  </a:lnTo>
                  <a:cubicBezTo>
                    <a:pt x="311608" y="118211"/>
                    <a:pt x="309928" y="114213"/>
                    <a:pt x="306973" y="111258"/>
                  </a:cubicBezTo>
                  <a:lnTo>
                    <a:pt x="296542" y="100827"/>
                  </a:lnTo>
                  <a:cubicBezTo>
                    <a:pt x="288387" y="76363"/>
                    <a:pt x="299002" y="106569"/>
                    <a:pt x="286112" y="76490"/>
                  </a:cubicBezTo>
                  <a:cubicBezTo>
                    <a:pt x="283478" y="70344"/>
                    <a:pt x="282200" y="59703"/>
                    <a:pt x="275681" y="55629"/>
                  </a:cubicBezTo>
                  <a:cubicBezTo>
                    <a:pt x="269465" y="51744"/>
                    <a:pt x="254820" y="48675"/>
                    <a:pt x="254820" y="48675"/>
                  </a:cubicBezTo>
                  <a:cubicBezTo>
                    <a:pt x="243802" y="32147"/>
                    <a:pt x="251830" y="39566"/>
                    <a:pt x="227006" y="31291"/>
                  </a:cubicBezTo>
                  <a:lnTo>
                    <a:pt x="216576" y="27815"/>
                  </a:lnTo>
                  <a:cubicBezTo>
                    <a:pt x="186690" y="7891"/>
                    <a:pt x="224497" y="31774"/>
                    <a:pt x="195715" y="17384"/>
                  </a:cubicBezTo>
                  <a:cubicBezTo>
                    <a:pt x="191977" y="15515"/>
                    <a:pt x="189125" y="12077"/>
                    <a:pt x="185284" y="10431"/>
                  </a:cubicBezTo>
                  <a:cubicBezTo>
                    <a:pt x="180892" y="8549"/>
                    <a:pt x="175954" y="8327"/>
                    <a:pt x="171377" y="6954"/>
                  </a:cubicBezTo>
                  <a:cubicBezTo>
                    <a:pt x="164356" y="4848"/>
                    <a:pt x="150516" y="0"/>
                    <a:pt x="150516" y="0"/>
                  </a:cubicBezTo>
                  <a:cubicBezTo>
                    <a:pt x="128496" y="1159"/>
                    <a:pt x="106424" y="1567"/>
                    <a:pt x="84457" y="3477"/>
                  </a:cubicBezTo>
                  <a:cubicBezTo>
                    <a:pt x="79697" y="3891"/>
                    <a:pt x="74699" y="4583"/>
                    <a:pt x="70550" y="6954"/>
                  </a:cubicBezTo>
                  <a:cubicBezTo>
                    <a:pt x="66281" y="9393"/>
                    <a:pt x="63896" y="14236"/>
                    <a:pt x="60119" y="17384"/>
                  </a:cubicBezTo>
                  <a:cubicBezTo>
                    <a:pt x="56909" y="20059"/>
                    <a:pt x="53166" y="22020"/>
                    <a:pt x="49689" y="24338"/>
                  </a:cubicBezTo>
                  <a:cubicBezTo>
                    <a:pt x="47371" y="27815"/>
                    <a:pt x="44604" y="31031"/>
                    <a:pt x="42735" y="34768"/>
                  </a:cubicBezTo>
                  <a:cubicBezTo>
                    <a:pt x="41096" y="38046"/>
                    <a:pt x="41548" y="42337"/>
                    <a:pt x="39258" y="45199"/>
                  </a:cubicBezTo>
                  <a:cubicBezTo>
                    <a:pt x="36648" y="48462"/>
                    <a:pt x="32305" y="49834"/>
                    <a:pt x="28828" y="52152"/>
                  </a:cubicBezTo>
                  <a:cubicBezTo>
                    <a:pt x="27669" y="56788"/>
                    <a:pt x="26724" y="61482"/>
                    <a:pt x="25351" y="66059"/>
                  </a:cubicBezTo>
                  <a:cubicBezTo>
                    <a:pt x="23245" y="73080"/>
                    <a:pt x="18398" y="86920"/>
                    <a:pt x="18398" y="86920"/>
                  </a:cubicBezTo>
                  <a:cubicBezTo>
                    <a:pt x="17239" y="95033"/>
                    <a:pt x="16004" y="103135"/>
                    <a:pt x="14921" y="111258"/>
                  </a:cubicBezTo>
                  <a:cubicBezTo>
                    <a:pt x="13686" y="120520"/>
                    <a:pt x="12865" y="129837"/>
                    <a:pt x="11444" y="139072"/>
                  </a:cubicBezTo>
                  <a:cubicBezTo>
                    <a:pt x="10545" y="144913"/>
                    <a:pt x="8748" y="150598"/>
                    <a:pt x="7967" y="156456"/>
                  </a:cubicBezTo>
                  <a:cubicBezTo>
                    <a:pt x="6428" y="168001"/>
                    <a:pt x="6029" y="179679"/>
                    <a:pt x="4490" y="191224"/>
                  </a:cubicBezTo>
                  <a:cubicBezTo>
                    <a:pt x="560" y="220705"/>
                    <a:pt x="-1304" y="224833"/>
                    <a:pt x="1014" y="23294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9" name="צורה חופשית 8"/>
            <p:cNvSpPr/>
            <p:nvPr/>
          </p:nvSpPr>
          <p:spPr>
            <a:xfrm>
              <a:off x="8395828" y="5326467"/>
              <a:ext cx="202313" cy="191224"/>
            </a:xfrm>
            <a:custGeom>
              <a:avLst/>
              <a:gdLst>
                <a:gd name="connsiteX0" fmla="*/ 659 w 202313"/>
                <a:gd name="connsiteY0" fmla="*/ 111258 h 191224"/>
                <a:gd name="connsiteX1" fmla="*/ 4135 w 202313"/>
                <a:gd name="connsiteY1" fmla="*/ 86920 h 191224"/>
                <a:gd name="connsiteX2" fmla="*/ 7612 w 202313"/>
                <a:gd name="connsiteY2" fmla="*/ 76490 h 191224"/>
                <a:gd name="connsiteX3" fmla="*/ 21520 w 202313"/>
                <a:gd name="connsiteY3" fmla="*/ 52152 h 191224"/>
                <a:gd name="connsiteX4" fmla="*/ 35427 w 202313"/>
                <a:gd name="connsiteY4" fmla="*/ 31291 h 191224"/>
                <a:gd name="connsiteX5" fmla="*/ 42380 w 202313"/>
                <a:gd name="connsiteY5" fmla="*/ 20861 h 191224"/>
                <a:gd name="connsiteX6" fmla="*/ 63241 w 202313"/>
                <a:gd name="connsiteY6" fmla="*/ 10430 h 191224"/>
                <a:gd name="connsiteX7" fmla="*/ 87579 w 202313"/>
                <a:gd name="connsiteY7" fmla="*/ 0 h 191224"/>
                <a:gd name="connsiteX8" fmla="*/ 139731 w 202313"/>
                <a:gd name="connsiteY8" fmla="*/ 3477 h 191224"/>
                <a:gd name="connsiteX9" fmla="*/ 171022 w 202313"/>
                <a:gd name="connsiteY9" fmla="*/ 27814 h 191224"/>
                <a:gd name="connsiteX10" fmla="*/ 181453 w 202313"/>
                <a:gd name="connsiteY10" fmla="*/ 34768 h 191224"/>
                <a:gd name="connsiteX11" fmla="*/ 191883 w 202313"/>
                <a:gd name="connsiteY11" fmla="*/ 55629 h 191224"/>
                <a:gd name="connsiteX12" fmla="*/ 202313 w 202313"/>
                <a:gd name="connsiteY12" fmla="*/ 90397 h 191224"/>
                <a:gd name="connsiteX13" fmla="*/ 198837 w 202313"/>
                <a:gd name="connsiteY13" fmla="*/ 146026 h 191224"/>
                <a:gd name="connsiteX14" fmla="*/ 195360 w 202313"/>
                <a:gd name="connsiteY14" fmla="*/ 156456 h 191224"/>
                <a:gd name="connsiteX15" fmla="*/ 181453 w 202313"/>
                <a:gd name="connsiteY15" fmla="*/ 177317 h 191224"/>
                <a:gd name="connsiteX16" fmla="*/ 160592 w 202313"/>
                <a:gd name="connsiteY16" fmla="*/ 191224 h 191224"/>
                <a:gd name="connsiteX17" fmla="*/ 129301 w 202313"/>
                <a:gd name="connsiteY17" fmla="*/ 173840 h 191224"/>
                <a:gd name="connsiteX18" fmla="*/ 118870 w 202313"/>
                <a:gd name="connsiteY18" fmla="*/ 166887 h 191224"/>
                <a:gd name="connsiteX19" fmla="*/ 108440 w 202313"/>
                <a:gd name="connsiteY19" fmla="*/ 163410 h 191224"/>
                <a:gd name="connsiteX20" fmla="*/ 98009 w 202313"/>
                <a:gd name="connsiteY20" fmla="*/ 156456 h 191224"/>
                <a:gd name="connsiteX21" fmla="*/ 63241 w 202313"/>
                <a:gd name="connsiteY21" fmla="*/ 146026 h 191224"/>
                <a:gd name="connsiteX22" fmla="*/ 52811 w 202313"/>
                <a:gd name="connsiteY22" fmla="*/ 142549 h 191224"/>
                <a:gd name="connsiteX23" fmla="*/ 38904 w 202313"/>
                <a:gd name="connsiteY23" fmla="*/ 139072 h 191224"/>
                <a:gd name="connsiteX24" fmla="*/ 7612 w 202313"/>
                <a:gd name="connsiteY24" fmla="*/ 128642 h 191224"/>
                <a:gd name="connsiteX25" fmla="*/ 659 w 202313"/>
                <a:gd name="connsiteY25" fmla="*/ 111258 h 19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313" h="191224">
                  <a:moveTo>
                    <a:pt x="659" y="111258"/>
                  </a:moveTo>
                  <a:cubicBezTo>
                    <a:pt x="80" y="104304"/>
                    <a:pt x="2528" y="94956"/>
                    <a:pt x="4135" y="86920"/>
                  </a:cubicBezTo>
                  <a:cubicBezTo>
                    <a:pt x="4854" y="83326"/>
                    <a:pt x="6168" y="79858"/>
                    <a:pt x="7612" y="76490"/>
                  </a:cubicBezTo>
                  <a:cubicBezTo>
                    <a:pt x="12907" y="64136"/>
                    <a:pt x="14535" y="62629"/>
                    <a:pt x="21520" y="52152"/>
                  </a:cubicBezTo>
                  <a:cubicBezTo>
                    <a:pt x="27629" y="33822"/>
                    <a:pt x="20958" y="48654"/>
                    <a:pt x="35427" y="31291"/>
                  </a:cubicBezTo>
                  <a:cubicBezTo>
                    <a:pt x="38102" y="28081"/>
                    <a:pt x="39425" y="23816"/>
                    <a:pt x="42380" y="20861"/>
                  </a:cubicBezTo>
                  <a:cubicBezTo>
                    <a:pt x="52343" y="10898"/>
                    <a:pt x="51931" y="16085"/>
                    <a:pt x="63241" y="10430"/>
                  </a:cubicBezTo>
                  <a:cubicBezTo>
                    <a:pt x="87250" y="-1574"/>
                    <a:pt x="58638" y="7236"/>
                    <a:pt x="87579" y="0"/>
                  </a:cubicBezTo>
                  <a:cubicBezTo>
                    <a:pt x="104963" y="1159"/>
                    <a:pt x="122782" y="-558"/>
                    <a:pt x="139731" y="3477"/>
                  </a:cubicBezTo>
                  <a:cubicBezTo>
                    <a:pt x="154495" y="6992"/>
                    <a:pt x="160677" y="19193"/>
                    <a:pt x="171022" y="27814"/>
                  </a:cubicBezTo>
                  <a:cubicBezTo>
                    <a:pt x="174232" y="30489"/>
                    <a:pt x="177976" y="32450"/>
                    <a:pt x="181453" y="34768"/>
                  </a:cubicBezTo>
                  <a:cubicBezTo>
                    <a:pt x="194124" y="72787"/>
                    <a:pt x="173918" y="15209"/>
                    <a:pt x="191883" y="55629"/>
                  </a:cubicBezTo>
                  <a:cubicBezTo>
                    <a:pt x="196722" y="66517"/>
                    <a:pt x="199423" y="78835"/>
                    <a:pt x="202313" y="90397"/>
                  </a:cubicBezTo>
                  <a:cubicBezTo>
                    <a:pt x="201154" y="108940"/>
                    <a:pt x="200782" y="127549"/>
                    <a:pt x="198837" y="146026"/>
                  </a:cubicBezTo>
                  <a:cubicBezTo>
                    <a:pt x="198453" y="149671"/>
                    <a:pt x="197140" y="153252"/>
                    <a:pt x="195360" y="156456"/>
                  </a:cubicBezTo>
                  <a:cubicBezTo>
                    <a:pt x="191301" y="163762"/>
                    <a:pt x="188407" y="172681"/>
                    <a:pt x="181453" y="177317"/>
                  </a:cubicBezTo>
                  <a:lnTo>
                    <a:pt x="160592" y="191224"/>
                  </a:lnTo>
                  <a:cubicBezTo>
                    <a:pt x="142232" y="185104"/>
                    <a:pt x="153213" y="189781"/>
                    <a:pt x="129301" y="173840"/>
                  </a:cubicBezTo>
                  <a:cubicBezTo>
                    <a:pt x="125824" y="171522"/>
                    <a:pt x="122834" y="168209"/>
                    <a:pt x="118870" y="166887"/>
                  </a:cubicBezTo>
                  <a:cubicBezTo>
                    <a:pt x="115393" y="165728"/>
                    <a:pt x="111718" y="165049"/>
                    <a:pt x="108440" y="163410"/>
                  </a:cubicBezTo>
                  <a:cubicBezTo>
                    <a:pt x="104702" y="161541"/>
                    <a:pt x="101828" y="158153"/>
                    <a:pt x="98009" y="156456"/>
                  </a:cubicBezTo>
                  <a:cubicBezTo>
                    <a:pt x="83141" y="149848"/>
                    <a:pt x="77397" y="150071"/>
                    <a:pt x="63241" y="146026"/>
                  </a:cubicBezTo>
                  <a:cubicBezTo>
                    <a:pt x="59717" y="145019"/>
                    <a:pt x="56335" y="143556"/>
                    <a:pt x="52811" y="142549"/>
                  </a:cubicBezTo>
                  <a:cubicBezTo>
                    <a:pt x="48217" y="141236"/>
                    <a:pt x="43481" y="140445"/>
                    <a:pt x="38904" y="139072"/>
                  </a:cubicBezTo>
                  <a:cubicBezTo>
                    <a:pt x="38886" y="139067"/>
                    <a:pt x="12836" y="130383"/>
                    <a:pt x="7612" y="128642"/>
                  </a:cubicBezTo>
                  <a:cubicBezTo>
                    <a:pt x="-3918" y="124798"/>
                    <a:pt x="1238" y="118212"/>
                    <a:pt x="659" y="111258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0" name="צורה חופשית 9"/>
            <p:cNvSpPr/>
            <p:nvPr/>
          </p:nvSpPr>
          <p:spPr>
            <a:xfrm rot="20142210">
              <a:off x="8457694" y="5351377"/>
              <a:ext cx="95389" cy="131750"/>
            </a:xfrm>
            <a:custGeom>
              <a:avLst/>
              <a:gdLst>
                <a:gd name="connsiteX0" fmla="*/ 66059 w 73013"/>
                <a:gd name="connsiteY0" fmla="*/ 41721 h 85103"/>
                <a:gd name="connsiteX1" fmla="*/ 62582 w 73013"/>
                <a:gd name="connsiteY1" fmla="*/ 20860 h 85103"/>
                <a:gd name="connsiteX2" fmla="*/ 45198 w 73013"/>
                <a:gd name="connsiteY2" fmla="*/ 6953 h 85103"/>
                <a:gd name="connsiteX3" fmla="*/ 34768 w 73013"/>
                <a:gd name="connsiteY3" fmla="*/ 0 h 85103"/>
                <a:gd name="connsiteX4" fmla="*/ 20860 w 73013"/>
                <a:gd name="connsiteY4" fmla="*/ 3476 h 85103"/>
                <a:gd name="connsiteX5" fmla="*/ 10430 w 73013"/>
                <a:gd name="connsiteY5" fmla="*/ 13907 h 85103"/>
                <a:gd name="connsiteX6" fmla="*/ 0 w 73013"/>
                <a:gd name="connsiteY6" fmla="*/ 38244 h 85103"/>
                <a:gd name="connsiteX7" fmla="*/ 6953 w 73013"/>
                <a:gd name="connsiteY7" fmla="*/ 55629 h 85103"/>
                <a:gd name="connsiteX8" fmla="*/ 27814 w 73013"/>
                <a:gd name="connsiteY8" fmla="*/ 73013 h 85103"/>
                <a:gd name="connsiteX9" fmla="*/ 38244 w 73013"/>
                <a:gd name="connsiteY9" fmla="*/ 76489 h 85103"/>
                <a:gd name="connsiteX10" fmla="*/ 69536 w 73013"/>
                <a:gd name="connsiteY10" fmla="*/ 79966 h 85103"/>
                <a:gd name="connsiteX11" fmla="*/ 73013 w 73013"/>
                <a:gd name="connsiteY11" fmla="*/ 69536 h 85103"/>
                <a:gd name="connsiteX12" fmla="*/ 69536 w 73013"/>
                <a:gd name="connsiteY12" fmla="*/ 45198 h 85103"/>
                <a:gd name="connsiteX13" fmla="*/ 66059 w 73013"/>
                <a:gd name="connsiteY13" fmla="*/ 41721 h 8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013" h="85103">
                  <a:moveTo>
                    <a:pt x="66059" y="41721"/>
                  </a:moveTo>
                  <a:cubicBezTo>
                    <a:pt x="64900" y="37665"/>
                    <a:pt x="64811" y="27548"/>
                    <a:pt x="62582" y="20860"/>
                  </a:cubicBezTo>
                  <a:cubicBezTo>
                    <a:pt x="57894" y="6794"/>
                    <a:pt x="55823" y="12265"/>
                    <a:pt x="45198" y="6953"/>
                  </a:cubicBezTo>
                  <a:cubicBezTo>
                    <a:pt x="41461" y="5084"/>
                    <a:pt x="38245" y="2318"/>
                    <a:pt x="34768" y="0"/>
                  </a:cubicBezTo>
                  <a:cubicBezTo>
                    <a:pt x="30132" y="1159"/>
                    <a:pt x="25009" y="1105"/>
                    <a:pt x="20860" y="3476"/>
                  </a:cubicBezTo>
                  <a:cubicBezTo>
                    <a:pt x="16591" y="5915"/>
                    <a:pt x="13288" y="9906"/>
                    <a:pt x="10430" y="13907"/>
                  </a:cubicBezTo>
                  <a:cubicBezTo>
                    <a:pt x="5057" y="21429"/>
                    <a:pt x="2838" y="29729"/>
                    <a:pt x="0" y="38244"/>
                  </a:cubicBezTo>
                  <a:cubicBezTo>
                    <a:pt x="2318" y="44039"/>
                    <a:pt x="3645" y="50336"/>
                    <a:pt x="6953" y="55629"/>
                  </a:cubicBezTo>
                  <a:cubicBezTo>
                    <a:pt x="10446" y="61218"/>
                    <a:pt x="21700" y="69956"/>
                    <a:pt x="27814" y="73013"/>
                  </a:cubicBezTo>
                  <a:cubicBezTo>
                    <a:pt x="31092" y="74652"/>
                    <a:pt x="34767" y="75330"/>
                    <a:pt x="38244" y="76489"/>
                  </a:cubicBezTo>
                  <a:cubicBezTo>
                    <a:pt x="49699" y="84126"/>
                    <a:pt x="52720" y="89575"/>
                    <a:pt x="69536" y="79966"/>
                  </a:cubicBezTo>
                  <a:cubicBezTo>
                    <a:pt x="72718" y="78148"/>
                    <a:pt x="71854" y="73013"/>
                    <a:pt x="73013" y="69536"/>
                  </a:cubicBezTo>
                  <a:cubicBezTo>
                    <a:pt x="71854" y="61423"/>
                    <a:pt x="72478" y="52847"/>
                    <a:pt x="69536" y="45198"/>
                  </a:cubicBezTo>
                  <a:cubicBezTo>
                    <a:pt x="64906" y="33159"/>
                    <a:pt x="67218" y="45777"/>
                    <a:pt x="66059" y="41721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1" name="צורה חופשית 10"/>
            <p:cNvSpPr/>
            <p:nvPr/>
          </p:nvSpPr>
          <p:spPr>
            <a:xfrm>
              <a:off x="8490360" y="5209559"/>
              <a:ext cx="173841" cy="221212"/>
            </a:xfrm>
            <a:custGeom>
              <a:avLst/>
              <a:gdLst>
                <a:gd name="connsiteX0" fmla="*/ 0 w 173841"/>
                <a:gd name="connsiteY0" fmla="*/ 165583 h 221212"/>
                <a:gd name="connsiteX1" fmla="*/ 10431 w 173841"/>
                <a:gd name="connsiteY1" fmla="*/ 148199 h 221212"/>
                <a:gd name="connsiteX2" fmla="*/ 13908 w 173841"/>
                <a:gd name="connsiteY2" fmla="*/ 137769 h 221212"/>
                <a:gd name="connsiteX3" fmla="*/ 24338 w 173841"/>
                <a:gd name="connsiteY3" fmla="*/ 130815 h 221212"/>
                <a:gd name="connsiteX4" fmla="*/ 38245 w 173841"/>
                <a:gd name="connsiteY4" fmla="*/ 103001 h 221212"/>
                <a:gd name="connsiteX5" fmla="*/ 41722 w 173841"/>
                <a:gd name="connsiteY5" fmla="*/ 89093 h 221212"/>
                <a:gd name="connsiteX6" fmla="*/ 45199 w 173841"/>
                <a:gd name="connsiteY6" fmla="*/ 57802 h 221212"/>
                <a:gd name="connsiteX7" fmla="*/ 41722 w 173841"/>
                <a:gd name="connsiteY7" fmla="*/ 2173 h 221212"/>
                <a:gd name="connsiteX8" fmla="*/ 62583 w 173841"/>
                <a:gd name="connsiteY8" fmla="*/ 9127 h 221212"/>
                <a:gd name="connsiteX9" fmla="*/ 83444 w 173841"/>
                <a:gd name="connsiteY9" fmla="*/ 19557 h 221212"/>
                <a:gd name="connsiteX10" fmla="*/ 93874 w 173841"/>
                <a:gd name="connsiteY10" fmla="*/ 23034 h 221212"/>
                <a:gd name="connsiteX11" fmla="*/ 104305 w 173841"/>
                <a:gd name="connsiteY11" fmla="*/ 29988 h 221212"/>
                <a:gd name="connsiteX12" fmla="*/ 125165 w 173841"/>
                <a:gd name="connsiteY12" fmla="*/ 36941 h 221212"/>
                <a:gd name="connsiteX13" fmla="*/ 146026 w 173841"/>
                <a:gd name="connsiteY13" fmla="*/ 50849 h 221212"/>
                <a:gd name="connsiteX14" fmla="*/ 159934 w 173841"/>
                <a:gd name="connsiteY14" fmla="*/ 71709 h 221212"/>
                <a:gd name="connsiteX15" fmla="*/ 163410 w 173841"/>
                <a:gd name="connsiteY15" fmla="*/ 82140 h 221212"/>
                <a:gd name="connsiteX16" fmla="*/ 170364 w 173841"/>
                <a:gd name="connsiteY16" fmla="*/ 92570 h 221212"/>
                <a:gd name="connsiteX17" fmla="*/ 173841 w 173841"/>
                <a:gd name="connsiteY17" fmla="*/ 106478 h 221212"/>
                <a:gd name="connsiteX18" fmla="*/ 170364 w 173841"/>
                <a:gd name="connsiteY18" fmla="*/ 127338 h 221212"/>
                <a:gd name="connsiteX19" fmla="*/ 159934 w 173841"/>
                <a:gd name="connsiteY19" fmla="*/ 137769 h 221212"/>
                <a:gd name="connsiteX20" fmla="*/ 139073 w 173841"/>
                <a:gd name="connsiteY20" fmla="*/ 151676 h 221212"/>
                <a:gd name="connsiteX21" fmla="*/ 128642 w 173841"/>
                <a:gd name="connsiteY21" fmla="*/ 158630 h 221212"/>
                <a:gd name="connsiteX22" fmla="*/ 121689 w 173841"/>
                <a:gd name="connsiteY22" fmla="*/ 169060 h 221212"/>
                <a:gd name="connsiteX23" fmla="*/ 111258 w 173841"/>
                <a:gd name="connsiteY23" fmla="*/ 172537 h 221212"/>
                <a:gd name="connsiteX24" fmla="*/ 100828 w 173841"/>
                <a:gd name="connsiteY24" fmla="*/ 179490 h 221212"/>
                <a:gd name="connsiteX25" fmla="*/ 79967 w 173841"/>
                <a:gd name="connsiteY25" fmla="*/ 186444 h 221212"/>
                <a:gd name="connsiteX26" fmla="*/ 59106 w 173841"/>
                <a:gd name="connsiteY26" fmla="*/ 200351 h 221212"/>
                <a:gd name="connsiteX27" fmla="*/ 38245 w 173841"/>
                <a:gd name="connsiteY27" fmla="*/ 214258 h 221212"/>
                <a:gd name="connsiteX28" fmla="*/ 24338 w 173841"/>
                <a:gd name="connsiteY28" fmla="*/ 221212 h 22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3841" h="221212">
                  <a:moveTo>
                    <a:pt x="0" y="165583"/>
                  </a:moveTo>
                  <a:cubicBezTo>
                    <a:pt x="3477" y="159788"/>
                    <a:pt x="7409" y="154243"/>
                    <a:pt x="10431" y="148199"/>
                  </a:cubicBezTo>
                  <a:cubicBezTo>
                    <a:pt x="12070" y="144921"/>
                    <a:pt x="11619" y="140631"/>
                    <a:pt x="13908" y="137769"/>
                  </a:cubicBezTo>
                  <a:cubicBezTo>
                    <a:pt x="16518" y="134506"/>
                    <a:pt x="20861" y="133133"/>
                    <a:pt x="24338" y="130815"/>
                  </a:cubicBezTo>
                  <a:cubicBezTo>
                    <a:pt x="32876" y="96664"/>
                    <a:pt x="20515" y="138463"/>
                    <a:pt x="38245" y="103001"/>
                  </a:cubicBezTo>
                  <a:cubicBezTo>
                    <a:pt x="40382" y="98727"/>
                    <a:pt x="40563" y="93729"/>
                    <a:pt x="41722" y="89093"/>
                  </a:cubicBezTo>
                  <a:cubicBezTo>
                    <a:pt x="42881" y="78663"/>
                    <a:pt x="45199" y="68297"/>
                    <a:pt x="45199" y="57802"/>
                  </a:cubicBezTo>
                  <a:cubicBezTo>
                    <a:pt x="45199" y="39223"/>
                    <a:pt x="35473" y="19670"/>
                    <a:pt x="41722" y="2173"/>
                  </a:cubicBezTo>
                  <a:cubicBezTo>
                    <a:pt x="44187" y="-4730"/>
                    <a:pt x="55629" y="6809"/>
                    <a:pt x="62583" y="9127"/>
                  </a:cubicBezTo>
                  <a:cubicBezTo>
                    <a:pt x="88797" y="17866"/>
                    <a:pt x="56486" y="6079"/>
                    <a:pt x="83444" y="19557"/>
                  </a:cubicBezTo>
                  <a:cubicBezTo>
                    <a:pt x="86722" y="21196"/>
                    <a:pt x="90596" y="21395"/>
                    <a:pt x="93874" y="23034"/>
                  </a:cubicBezTo>
                  <a:cubicBezTo>
                    <a:pt x="97612" y="24903"/>
                    <a:pt x="100486" y="28291"/>
                    <a:pt x="104305" y="29988"/>
                  </a:cubicBezTo>
                  <a:cubicBezTo>
                    <a:pt x="111003" y="32965"/>
                    <a:pt x="125165" y="36941"/>
                    <a:pt x="125165" y="36941"/>
                  </a:cubicBezTo>
                  <a:cubicBezTo>
                    <a:pt x="132119" y="41577"/>
                    <a:pt x="141390" y="43895"/>
                    <a:pt x="146026" y="50849"/>
                  </a:cubicBezTo>
                  <a:lnTo>
                    <a:pt x="159934" y="71709"/>
                  </a:lnTo>
                  <a:cubicBezTo>
                    <a:pt x="161093" y="75186"/>
                    <a:pt x="161771" y="78862"/>
                    <a:pt x="163410" y="82140"/>
                  </a:cubicBezTo>
                  <a:cubicBezTo>
                    <a:pt x="165279" y="85877"/>
                    <a:pt x="168718" y="88729"/>
                    <a:pt x="170364" y="92570"/>
                  </a:cubicBezTo>
                  <a:cubicBezTo>
                    <a:pt x="172246" y="96962"/>
                    <a:pt x="172682" y="101842"/>
                    <a:pt x="173841" y="106478"/>
                  </a:cubicBezTo>
                  <a:cubicBezTo>
                    <a:pt x="172682" y="113431"/>
                    <a:pt x="173227" y="120896"/>
                    <a:pt x="170364" y="127338"/>
                  </a:cubicBezTo>
                  <a:cubicBezTo>
                    <a:pt x="168367" y="131831"/>
                    <a:pt x="163082" y="133992"/>
                    <a:pt x="159934" y="137769"/>
                  </a:cubicBezTo>
                  <a:cubicBezTo>
                    <a:pt x="147298" y="152933"/>
                    <a:pt x="160500" y="146319"/>
                    <a:pt x="139073" y="151676"/>
                  </a:cubicBezTo>
                  <a:cubicBezTo>
                    <a:pt x="135596" y="153994"/>
                    <a:pt x="131597" y="155675"/>
                    <a:pt x="128642" y="158630"/>
                  </a:cubicBezTo>
                  <a:cubicBezTo>
                    <a:pt x="125687" y="161585"/>
                    <a:pt x="124952" y="166450"/>
                    <a:pt x="121689" y="169060"/>
                  </a:cubicBezTo>
                  <a:cubicBezTo>
                    <a:pt x="118827" y="171350"/>
                    <a:pt x="114536" y="170898"/>
                    <a:pt x="111258" y="172537"/>
                  </a:cubicBezTo>
                  <a:cubicBezTo>
                    <a:pt x="107521" y="174406"/>
                    <a:pt x="104646" y="177793"/>
                    <a:pt x="100828" y="179490"/>
                  </a:cubicBezTo>
                  <a:cubicBezTo>
                    <a:pt x="94130" y="182467"/>
                    <a:pt x="79967" y="186444"/>
                    <a:pt x="79967" y="186444"/>
                  </a:cubicBezTo>
                  <a:cubicBezTo>
                    <a:pt x="56821" y="209590"/>
                    <a:pt x="81748" y="187772"/>
                    <a:pt x="59106" y="200351"/>
                  </a:cubicBezTo>
                  <a:cubicBezTo>
                    <a:pt x="51800" y="204410"/>
                    <a:pt x="46173" y="211615"/>
                    <a:pt x="38245" y="214258"/>
                  </a:cubicBezTo>
                  <a:cubicBezTo>
                    <a:pt x="26260" y="218253"/>
                    <a:pt x="30406" y="215144"/>
                    <a:pt x="24338" y="221212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13" name="אליפסה 12"/>
          <p:cNvSpPr/>
          <p:nvPr/>
        </p:nvSpPr>
        <p:spPr>
          <a:xfrm>
            <a:off x="4476750" y="1014413"/>
            <a:ext cx="2443163" cy="270986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1916939"/>
            <a:ext cx="2176461" cy="1700931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5"/>
          <a:srcRect t="3955" b="5085"/>
          <a:stretch/>
        </p:blipFill>
        <p:spPr>
          <a:xfrm>
            <a:off x="4480227" y="1635727"/>
            <a:ext cx="2450410" cy="1393065"/>
          </a:xfrm>
          <a:prstGeom prst="ellipse">
            <a:avLst/>
          </a:prstGeom>
          <a:ln w="63500" cap="rnd"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7" name="הסבר אליפטי 16"/>
          <p:cNvSpPr/>
          <p:nvPr/>
        </p:nvSpPr>
        <p:spPr>
          <a:xfrm>
            <a:off x="3670916" y="2056592"/>
            <a:ext cx="2347608" cy="1962221"/>
          </a:xfrm>
          <a:prstGeom prst="wedgeEllipseCallout">
            <a:avLst>
              <a:gd name="adj1" fmla="val -60367"/>
              <a:gd name="adj2" fmla="val -4291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תודה ראש העיר העתידני, על העזרה כאן וגם שאתה נותן לי לחזור בזמן שוב.</a:t>
            </a:r>
          </a:p>
        </p:txBody>
      </p:sp>
      <p:sp>
        <p:nvSpPr>
          <p:cNvPr id="18" name="הסבר אליפטי 17"/>
          <p:cNvSpPr/>
          <p:nvPr/>
        </p:nvSpPr>
        <p:spPr>
          <a:xfrm>
            <a:off x="5585769" y="5197825"/>
            <a:ext cx="1724426" cy="1470254"/>
          </a:xfrm>
          <a:prstGeom prst="wedgeEllipseCallout">
            <a:avLst>
              <a:gd name="adj1" fmla="val 71086"/>
              <a:gd name="adj2" fmla="val -388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אני רק מקווה שלא תשנה יותר מדי.</a:t>
            </a:r>
          </a:p>
        </p:txBody>
      </p:sp>
      <p:grpSp>
        <p:nvGrpSpPr>
          <p:cNvPr id="19" name="קבוצה 18"/>
          <p:cNvGrpSpPr/>
          <p:nvPr/>
        </p:nvGrpSpPr>
        <p:grpSpPr>
          <a:xfrm>
            <a:off x="138666" y="-162763"/>
            <a:ext cx="4639378" cy="6830842"/>
            <a:chOff x="3035571" y="0"/>
            <a:chExt cx="4639378" cy="6830842"/>
          </a:xfrm>
        </p:grpSpPr>
        <p:pic>
          <p:nvPicPr>
            <p:cNvPr id="22" name="תמונה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5571" y="0"/>
              <a:ext cx="4639378" cy="6830842"/>
            </a:xfrm>
            <a:prstGeom prst="rect">
              <a:avLst/>
            </a:prstGeom>
          </p:spPr>
        </p:pic>
        <p:grpSp>
          <p:nvGrpSpPr>
            <p:cNvPr id="24" name="קבוצה 23"/>
            <p:cNvGrpSpPr/>
            <p:nvPr/>
          </p:nvGrpSpPr>
          <p:grpSpPr>
            <a:xfrm>
              <a:off x="4391525" y="1039329"/>
              <a:ext cx="1472065" cy="1509560"/>
              <a:chOff x="4391525" y="1039329"/>
              <a:chExt cx="1472065" cy="1509560"/>
            </a:xfrm>
          </p:grpSpPr>
          <p:sp>
            <p:nvSpPr>
              <p:cNvPr id="27" name="צורה חופשית 26"/>
              <p:cNvSpPr/>
              <p:nvPr/>
            </p:nvSpPr>
            <p:spPr>
              <a:xfrm>
                <a:off x="4391525" y="1058779"/>
                <a:ext cx="1459832" cy="1447800"/>
              </a:xfrm>
              <a:custGeom>
                <a:avLst/>
                <a:gdLst>
                  <a:gd name="connsiteX0" fmla="*/ 485274 w 1459832"/>
                  <a:gd name="connsiteY0" fmla="*/ 0 h 1447800"/>
                  <a:gd name="connsiteX1" fmla="*/ 709863 w 1459832"/>
                  <a:gd name="connsiteY1" fmla="*/ 8021 h 1447800"/>
                  <a:gd name="connsiteX2" fmla="*/ 934453 w 1459832"/>
                  <a:gd name="connsiteY2" fmla="*/ 44116 h 1447800"/>
                  <a:gd name="connsiteX3" fmla="*/ 1098217 w 1459832"/>
                  <a:gd name="connsiteY3" fmla="*/ 124326 h 1447800"/>
                  <a:gd name="connsiteX4" fmla="*/ 1122948 w 1459832"/>
                  <a:gd name="connsiteY4" fmla="*/ 124326 h 1447800"/>
                  <a:gd name="connsiteX5" fmla="*/ 1347537 w 1459832"/>
                  <a:gd name="connsiteY5" fmla="*/ 360947 h 1447800"/>
                  <a:gd name="connsiteX6" fmla="*/ 1423737 w 1459832"/>
                  <a:gd name="connsiteY6" fmla="*/ 613610 h 1447800"/>
                  <a:gd name="connsiteX7" fmla="*/ 1459832 w 1459832"/>
                  <a:gd name="connsiteY7" fmla="*/ 886326 h 1447800"/>
                  <a:gd name="connsiteX8" fmla="*/ 1427748 w 1459832"/>
                  <a:gd name="connsiteY8" fmla="*/ 1034716 h 1447800"/>
                  <a:gd name="connsiteX9" fmla="*/ 1419727 w 1459832"/>
                  <a:gd name="connsiteY9" fmla="*/ 1147010 h 1447800"/>
                  <a:gd name="connsiteX10" fmla="*/ 1415716 w 1459832"/>
                  <a:gd name="connsiteY10" fmla="*/ 1259305 h 1447800"/>
                  <a:gd name="connsiteX11" fmla="*/ 1275348 w 1459832"/>
                  <a:gd name="connsiteY11" fmla="*/ 1339516 h 1447800"/>
                  <a:gd name="connsiteX12" fmla="*/ 954506 w 1459832"/>
                  <a:gd name="connsiteY12" fmla="*/ 1415716 h 1447800"/>
                  <a:gd name="connsiteX13" fmla="*/ 685800 w 1459832"/>
                  <a:gd name="connsiteY13" fmla="*/ 1447800 h 1447800"/>
                  <a:gd name="connsiteX14" fmla="*/ 124327 w 1459832"/>
                  <a:gd name="connsiteY14" fmla="*/ 1259305 h 1447800"/>
                  <a:gd name="connsiteX15" fmla="*/ 108285 w 1459832"/>
                  <a:gd name="connsiteY15" fmla="*/ 1042737 h 1447800"/>
                  <a:gd name="connsiteX16" fmla="*/ 32085 w 1459832"/>
                  <a:gd name="connsiteY16" fmla="*/ 1022684 h 1447800"/>
                  <a:gd name="connsiteX17" fmla="*/ 0 w 1459832"/>
                  <a:gd name="connsiteY17" fmla="*/ 894347 h 1447800"/>
                  <a:gd name="connsiteX18" fmla="*/ 24063 w 1459832"/>
                  <a:gd name="connsiteY18" fmla="*/ 300789 h 1447800"/>
                  <a:gd name="connsiteX19" fmla="*/ 184485 w 1459832"/>
                  <a:gd name="connsiteY19" fmla="*/ 124326 h 1447800"/>
                  <a:gd name="connsiteX20" fmla="*/ 192697 w 1459832"/>
                  <a:gd name="connsiteY20" fmla="*/ 124326 h 1447800"/>
                  <a:gd name="connsiteX21" fmla="*/ 244642 w 1459832"/>
                  <a:gd name="connsiteY21" fmla="*/ 56147 h 1447800"/>
                  <a:gd name="connsiteX22" fmla="*/ 360948 w 1459832"/>
                  <a:gd name="connsiteY22" fmla="*/ 20053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59832" h="1447800">
                    <a:moveTo>
                      <a:pt x="485274" y="0"/>
                    </a:moveTo>
                    <a:lnTo>
                      <a:pt x="709863" y="8021"/>
                    </a:lnTo>
                    <a:lnTo>
                      <a:pt x="934453" y="44116"/>
                    </a:lnTo>
                    <a:lnTo>
                      <a:pt x="1098217" y="124326"/>
                    </a:lnTo>
                    <a:lnTo>
                      <a:pt x="1122948" y="124326"/>
                    </a:lnTo>
                    <a:lnTo>
                      <a:pt x="1347537" y="360947"/>
                    </a:lnTo>
                    <a:lnTo>
                      <a:pt x="1423737" y="613610"/>
                    </a:lnTo>
                    <a:lnTo>
                      <a:pt x="1459832" y="886326"/>
                    </a:lnTo>
                    <a:lnTo>
                      <a:pt x="1427748" y="1034716"/>
                    </a:lnTo>
                    <a:lnTo>
                      <a:pt x="1419727" y="1147010"/>
                    </a:lnTo>
                    <a:lnTo>
                      <a:pt x="1415716" y="1259305"/>
                    </a:lnTo>
                    <a:lnTo>
                      <a:pt x="1275348" y="1339516"/>
                    </a:lnTo>
                    <a:lnTo>
                      <a:pt x="954506" y="1415716"/>
                    </a:lnTo>
                    <a:lnTo>
                      <a:pt x="685800" y="1447800"/>
                    </a:lnTo>
                    <a:lnTo>
                      <a:pt x="124327" y="1259305"/>
                    </a:lnTo>
                    <a:lnTo>
                      <a:pt x="108285" y="1042737"/>
                    </a:lnTo>
                    <a:lnTo>
                      <a:pt x="32085" y="1022684"/>
                    </a:lnTo>
                    <a:lnTo>
                      <a:pt x="0" y="894347"/>
                    </a:lnTo>
                    <a:lnTo>
                      <a:pt x="24063" y="300789"/>
                    </a:lnTo>
                    <a:lnTo>
                      <a:pt x="184485" y="124326"/>
                    </a:lnTo>
                    <a:lnTo>
                      <a:pt x="192697" y="124326"/>
                    </a:lnTo>
                    <a:lnTo>
                      <a:pt x="244642" y="56147"/>
                    </a:lnTo>
                    <a:lnTo>
                      <a:pt x="360948" y="20053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prstClr val="white"/>
                  </a:solidFill>
                </a:endParaRPr>
              </a:p>
            </p:txBody>
          </p:sp>
          <p:pic>
            <p:nvPicPr>
              <p:cNvPr id="28" name="תמונה 27"/>
              <p:cNvPicPr>
                <a:picLocks noChangeAspect="1"/>
              </p:cNvPicPr>
              <p:nvPr/>
            </p:nvPicPr>
            <p:blipFill rotWithShape="1">
              <a:blip r:embed="rId7"/>
              <a:srcRect l="15792" t="12989" r="14558" b="26396"/>
              <a:stretch/>
            </p:blipFill>
            <p:spPr>
              <a:xfrm>
                <a:off x="4400550" y="1062990"/>
                <a:ext cx="1463040" cy="1485899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sp>
            <p:nvSpPr>
              <p:cNvPr id="29" name="צורה חופשית 28"/>
              <p:cNvSpPr/>
              <p:nvPr/>
            </p:nvSpPr>
            <p:spPr>
              <a:xfrm>
                <a:off x="4398445" y="1039329"/>
                <a:ext cx="1459832" cy="1447800"/>
              </a:xfrm>
              <a:custGeom>
                <a:avLst/>
                <a:gdLst>
                  <a:gd name="connsiteX0" fmla="*/ 485274 w 1459832"/>
                  <a:gd name="connsiteY0" fmla="*/ 0 h 1447800"/>
                  <a:gd name="connsiteX1" fmla="*/ 709863 w 1459832"/>
                  <a:gd name="connsiteY1" fmla="*/ 8021 h 1447800"/>
                  <a:gd name="connsiteX2" fmla="*/ 934453 w 1459832"/>
                  <a:gd name="connsiteY2" fmla="*/ 44116 h 1447800"/>
                  <a:gd name="connsiteX3" fmla="*/ 1098217 w 1459832"/>
                  <a:gd name="connsiteY3" fmla="*/ 124326 h 1447800"/>
                  <a:gd name="connsiteX4" fmla="*/ 1122948 w 1459832"/>
                  <a:gd name="connsiteY4" fmla="*/ 124326 h 1447800"/>
                  <a:gd name="connsiteX5" fmla="*/ 1347537 w 1459832"/>
                  <a:gd name="connsiteY5" fmla="*/ 360947 h 1447800"/>
                  <a:gd name="connsiteX6" fmla="*/ 1423737 w 1459832"/>
                  <a:gd name="connsiteY6" fmla="*/ 613610 h 1447800"/>
                  <a:gd name="connsiteX7" fmla="*/ 1459832 w 1459832"/>
                  <a:gd name="connsiteY7" fmla="*/ 886326 h 1447800"/>
                  <a:gd name="connsiteX8" fmla="*/ 1427748 w 1459832"/>
                  <a:gd name="connsiteY8" fmla="*/ 1034716 h 1447800"/>
                  <a:gd name="connsiteX9" fmla="*/ 1419727 w 1459832"/>
                  <a:gd name="connsiteY9" fmla="*/ 1147010 h 1447800"/>
                  <a:gd name="connsiteX10" fmla="*/ 1415716 w 1459832"/>
                  <a:gd name="connsiteY10" fmla="*/ 1259305 h 1447800"/>
                  <a:gd name="connsiteX11" fmla="*/ 1275348 w 1459832"/>
                  <a:gd name="connsiteY11" fmla="*/ 1339516 h 1447800"/>
                  <a:gd name="connsiteX12" fmla="*/ 954506 w 1459832"/>
                  <a:gd name="connsiteY12" fmla="*/ 1415716 h 1447800"/>
                  <a:gd name="connsiteX13" fmla="*/ 685800 w 1459832"/>
                  <a:gd name="connsiteY13" fmla="*/ 1447800 h 1447800"/>
                  <a:gd name="connsiteX14" fmla="*/ 124327 w 1459832"/>
                  <a:gd name="connsiteY14" fmla="*/ 1259305 h 1447800"/>
                  <a:gd name="connsiteX15" fmla="*/ 108285 w 1459832"/>
                  <a:gd name="connsiteY15" fmla="*/ 1042737 h 1447800"/>
                  <a:gd name="connsiteX16" fmla="*/ 32085 w 1459832"/>
                  <a:gd name="connsiteY16" fmla="*/ 1022684 h 1447800"/>
                  <a:gd name="connsiteX17" fmla="*/ 0 w 1459832"/>
                  <a:gd name="connsiteY17" fmla="*/ 894347 h 1447800"/>
                  <a:gd name="connsiteX18" fmla="*/ 24063 w 1459832"/>
                  <a:gd name="connsiteY18" fmla="*/ 300789 h 1447800"/>
                  <a:gd name="connsiteX19" fmla="*/ 184485 w 1459832"/>
                  <a:gd name="connsiteY19" fmla="*/ 124326 h 1447800"/>
                  <a:gd name="connsiteX20" fmla="*/ 192697 w 1459832"/>
                  <a:gd name="connsiteY20" fmla="*/ 124326 h 1447800"/>
                  <a:gd name="connsiteX21" fmla="*/ 244642 w 1459832"/>
                  <a:gd name="connsiteY21" fmla="*/ 56147 h 1447800"/>
                  <a:gd name="connsiteX22" fmla="*/ 360948 w 1459832"/>
                  <a:gd name="connsiteY22" fmla="*/ 20053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59832" h="1447800">
                    <a:moveTo>
                      <a:pt x="485274" y="0"/>
                    </a:moveTo>
                    <a:lnTo>
                      <a:pt x="709863" y="8021"/>
                    </a:lnTo>
                    <a:lnTo>
                      <a:pt x="934453" y="44116"/>
                    </a:lnTo>
                    <a:lnTo>
                      <a:pt x="1098217" y="124326"/>
                    </a:lnTo>
                    <a:lnTo>
                      <a:pt x="1122948" y="124326"/>
                    </a:lnTo>
                    <a:lnTo>
                      <a:pt x="1347537" y="360947"/>
                    </a:lnTo>
                    <a:lnTo>
                      <a:pt x="1423737" y="613610"/>
                    </a:lnTo>
                    <a:lnTo>
                      <a:pt x="1459832" y="886326"/>
                    </a:lnTo>
                    <a:lnTo>
                      <a:pt x="1427748" y="1034716"/>
                    </a:lnTo>
                    <a:lnTo>
                      <a:pt x="1419727" y="1147010"/>
                    </a:lnTo>
                    <a:lnTo>
                      <a:pt x="1415716" y="1259305"/>
                    </a:lnTo>
                    <a:lnTo>
                      <a:pt x="1275348" y="1339516"/>
                    </a:lnTo>
                    <a:lnTo>
                      <a:pt x="954506" y="1415716"/>
                    </a:lnTo>
                    <a:lnTo>
                      <a:pt x="685800" y="1447800"/>
                    </a:lnTo>
                    <a:lnTo>
                      <a:pt x="124327" y="1259305"/>
                    </a:lnTo>
                    <a:lnTo>
                      <a:pt x="108285" y="1042737"/>
                    </a:lnTo>
                    <a:lnTo>
                      <a:pt x="32085" y="1022684"/>
                    </a:lnTo>
                    <a:lnTo>
                      <a:pt x="0" y="894347"/>
                    </a:lnTo>
                    <a:lnTo>
                      <a:pt x="24063" y="300789"/>
                    </a:lnTo>
                    <a:lnTo>
                      <a:pt x="184485" y="124326"/>
                    </a:lnTo>
                    <a:lnTo>
                      <a:pt x="192697" y="124326"/>
                    </a:lnTo>
                    <a:lnTo>
                      <a:pt x="244642" y="56147"/>
                    </a:lnTo>
                    <a:lnTo>
                      <a:pt x="360948" y="20053"/>
                    </a:lnTo>
                    <a:close/>
                  </a:path>
                </a:pathLst>
              </a:custGeom>
              <a:solidFill>
                <a:srgbClr val="FFFFFF">
                  <a:alpha val="41961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042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0"/>
            <a:ext cx="12283440" cy="6858000"/>
          </a:xfrm>
          <a:prstGeom prst="rect">
            <a:avLst/>
          </a:prstGeom>
        </p:spPr>
      </p:pic>
      <p:grpSp>
        <p:nvGrpSpPr>
          <p:cNvPr id="12" name="קבוצה 11"/>
          <p:cNvGrpSpPr/>
          <p:nvPr/>
        </p:nvGrpSpPr>
        <p:grpSpPr>
          <a:xfrm rot="331345">
            <a:off x="7384858" y="4598998"/>
            <a:ext cx="1980167" cy="2259002"/>
            <a:chOff x="7384858" y="4598998"/>
            <a:chExt cx="1980167" cy="2259002"/>
          </a:xfrm>
        </p:grpSpPr>
        <p:grpSp>
          <p:nvGrpSpPr>
            <p:cNvPr id="7" name="קבוצה 6"/>
            <p:cNvGrpSpPr/>
            <p:nvPr/>
          </p:nvGrpSpPr>
          <p:grpSpPr>
            <a:xfrm>
              <a:off x="7384858" y="4598998"/>
              <a:ext cx="1980167" cy="2259002"/>
              <a:chOff x="7384858" y="4598998"/>
              <a:chExt cx="1980167" cy="2259002"/>
            </a:xfrm>
          </p:grpSpPr>
          <p:pic>
            <p:nvPicPr>
              <p:cNvPr id="4" name="Picture 6" descr="C:\Users\roey\Desktop\ראשהעיר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99" t="-1" r="26501" b="-5424"/>
              <a:stretch/>
            </p:blipFill>
            <p:spPr bwMode="auto">
              <a:xfrm>
                <a:off x="7384858" y="4598998"/>
                <a:ext cx="1980167" cy="22590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צורה חופשית 4"/>
              <p:cNvSpPr/>
              <p:nvPr/>
            </p:nvSpPr>
            <p:spPr>
              <a:xfrm>
                <a:off x="8012783" y="4971188"/>
                <a:ext cx="492606" cy="435886"/>
              </a:xfrm>
              <a:custGeom>
                <a:avLst/>
                <a:gdLst>
                  <a:gd name="connsiteX0" fmla="*/ 0 w 492606"/>
                  <a:gd name="connsiteY0" fmla="*/ 76969 h 335588"/>
                  <a:gd name="connsiteX1" fmla="*/ 240145 w 492606"/>
                  <a:gd name="connsiteY1" fmla="*/ 335588 h 335588"/>
                  <a:gd name="connsiteX2" fmla="*/ 492606 w 492606"/>
                  <a:gd name="connsiteY2" fmla="*/ 73891 h 335588"/>
                  <a:gd name="connsiteX3" fmla="*/ 394084 w 492606"/>
                  <a:gd name="connsiteY3" fmla="*/ 9236 h 335588"/>
                  <a:gd name="connsiteX4" fmla="*/ 233987 w 492606"/>
                  <a:gd name="connsiteY4" fmla="*/ 150860 h 335588"/>
                  <a:gd name="connsiteX5" fmla="*/ 76969 w 492606"/>
                  <a:gd name="connsiteY5" fmla="*/ 0 h 335588"/>
                  <a:gd name="connsiteX6" fmla="*/ 0 w 492606"/>
                  <a:gd name="connsiteY6" fmla="*/ 76969 h 335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2606" h="335588">
                    <a:moveTo>
                      <a:pt x="0" y="76969"/>
                    </a:moveTo>
                    <a:lnTo>
                      <a:pt x="240145" y="335588"/>
                    </a:lnTo>
                    <a:lnTo>
                      <a:pt x="492606" y="73891"/>
                    </a:lnTo>
                    <a:lnTo>
                      <a:pt x="394084" y="9236"/>
                    </a:lnTo>
                    <a:lnTo>
                      <a:pt x="233987" y="150860"/>
                    </a:lnTo>
                    <a:lnTo>
                      <a:pt x="76969" y="0"/>
                    </a:lnTo>
                    <a:lnTo>
                      <a:pt x="0" y="76969"/>
                    </a:lnTo>
                    <a:close/>
                  </a:path>
                </a:pathLst>
              </a:custGeom>
              <a:solidFill>
                <a:srgbClr val="FFFEB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צורה חופשית 5"/>
              <p:cNvSpPr/>
              <p:nvPr/>
            </p:nvSpPr>
            <p:spPr>
              <a:xfrm>
                <a:off x="7781897" y="4661540"/>
                <a:ext cx="1248936" cy="537841"/>
              </a:xfrm>
              <a:custGeom>
                <a:avLst/>
                <a:gdLst>
                  <a:gd name="connsiteX0" fmla="*/ 124815 w 1248936"/>
                  <a:gd name="connsiteY0" fmla="*/ 512824 h 537841"/>
                  <a:gd name="connsiteX1" fmla="*/ 122101 w 1248936"/>
                  <a:gd name="connsiteY1" fmla="*/ 485691 h 537841"/>
                  <a:gd name="connsiteX2" fmla="*/ 116674 w 1248936"/>
                  <a:gd name="connsiteY2" fmla="*/ 472124 h 537841"/>
                  <a:gd name="connsiteX3" fmla="*/ 105821 w 1248936"/>
                  <a:gd name="connsiteY3" fmla="*/ 447704 h 537841"/>
                  <a:gd name="connsiteX4" fmla="*/ 103108 w 1248936"/>
                  <a:gd name="connsiteY4" fmla="*/ 436850 h 537841"/>
                  <a:gd name="connsiteX5" fmla="*/ 92254 w 1248936"/>
                  <a:gd name="connsiteY5" fmla="*/ 417857 h 537841"/>
                  <a:gd name="connsiteX6" fmla="*/ 84114 w 1248936"/>
                  <a:gd name="connsiteY6" fmla="*/ 398863 h 537841"/>
                  <a:gd name="connsiteX7" fmla="*/ 73261 w 1248936"/>
                  <a:gd name="connsiteY7" fmla="*/ 377157 h 537841"/>
                  <a:gd name="connsiteX8" fmla="*/ 65121 w 1248936"/>
                  <a:gd name="connsiteY8" fmla="*/ 350023 h 537841"/>
                  <a:gd name="connsiteX9" fmla="*/ 59694 w 1248936"/>
                  <a:gd name="connsiteY9" fmla="*/ 341883 h 537841"/>
                  <a:gd name="connsiteX10" fmla="*/ 54267 w 1248936"/>
                  <a:gd name="connsiteY10" fmla="*/ 331029 h 537841"/>
                  <a:gd name="connsiteX11" fmla="*/ 48841 w 1248936"/>
                  <a:gd name="connsiteY11" fmla="*/ 322889 h 537841"/>
                  <a:gd name="connsiteX12" fmla="*/ 37987 w 1248936"/>
                  <a:gd name="connsiteY12" fmla="*/ 303896 h 537841"/>
                  <a:gd name="connsiteX13" fmla="*/ 35274 w 1248936"/>
                  <a:gd name="connsiteY13" fmla="*/ 293043 h 537841"/>
                  <a:gd name="connsiteX14" fmla="*/ 16280 w 1248936"/>
                  <a:gd name="connsiteY14" fmla="*/ 265909 h 537841"/>
                  <a:gd name="connsiteX15" fmla="*/ 10854 w 1248936"/>
                  <a:gd name="connsiteY15" fmla="*/ 252342 h 537841"/>
                  <a:gd name="connsiteX16" fmla="*/ 0 w 1248936"/>
                  <a:gd name="connsiteY16" fmla="*/ 236062 h 537841"/>
                  <a:gd name="connsiteX17" fmla="*/ 10854 w 1248936"/>
                  <a:gd name="connsiteY17" fmla="*/ 230635 h 537841"/>
                  <a:gd name="connsiteX18" fmla="*/ 46127 w 1248936"/>
                  <a:gd name="connsiteY18" fmla="*/ 238775 h 537841"/>
                  <a:gd name="connsiteX19" fmla="*/ 62407 w 1248936"/>
                  <a:gd name="connsiteY19" fmla="*/ 244202 h 537841"/>
                  <a:gd name="connsiteX20" fmla="*/ 70547 w 1248936"/>
                  <a:gd name="connsiteY20" fmla="*/ 249629 h 537841"/>
                  <a:gd name="connsiteX21" fmla="*/ 84114 w 1248936"/>
                  <a:gd name="connsiteY21" fmla="*/ 252342 h 537841"/>
                  <a:gd name="connsiteX22" fmla="*/ 92254 w 1248936"/>
                  <a:gd name="connsiteY22" fmla="*/ 255056 h 537841"/>
                  <a:gd name="connsiteX23" fmla="*/ 108534 w 1248936"/>
                  <a:gd name="connsiteY23" fmla="*/ 257769 h 537841"/>
                  <a:gd name="connsiteX24" fmla="*/ 130241 w 1248936"/>
                  <a:gd name="connsiteY24" fmla="*/ 263196 h 537841"/>
                  <a:gd name="connsiteX25" fmla="*/ 143808 w 1248936"/>
                  <a:gd name="connsiteY25" fmla="*/ 260482 h 537841"/>
                  <a:gd name="connsiteX26" fmla="*/ 135668 w 1248936"/>
                  <a:gd name="connsiteY26" fmla="*/ 238775 h 537841"/>
                  <a:gd name="connsiteX27" fmla="*/ 127528 w 1248936"/>
                  <a:gd name="connsiteY27" fmla="*/ 219782 h 537841"/>
                  <a:gd name="connsiteX28" fmla="*/ 124815 w 1248936"/>
                  <a:gd name="connsiteY28" fmla="*/ 211642 h 537841"/>
                  <a:gd name="connsiteX29" fmla="*/ 119388 w 1248936"/>
                  <a:gd name="connsiteY29" fmla="*/ 200789 h 537841"/>
                  <a:gd name="connsiteX30" fmla="*/ 116674 w 1248936"/>
                  <a:gd name="connsiteY30" fmla="*/ 189935 h 537841"/>
                  <a:gd name="connsiteX31" fmla="*/ 108534 w 1248936"/>
                  <a:gd name="connsiteY31" fmla="*/ 179082 h 537841"/>
                  <a:gd name="connsiteX32" fmla="*/ 105821 w 1248936"/>
                  <a:gd name="connsiteY32" fmla="*/ 168228 h 537841"/>
                  <a:gd name="connsiteX33" fmla="*/ 100394 w 1248936"/>
                  <a:gd name="connsiteY33" fmla="*/ 160088 h 537841"/>
                  <a:gd name="connsiteX34" fmla="*/ 97681 w 1248936"/>
                  <a:gd name="connsiteY34" fmla="*/ 146521 h 537841"/>
                  <a:gd name="connsiteX35" fmla="*/ 92254 w 1248936"/>
                  <a:gd name="connsiteY35" fmla="*/ 138381 h 537841"/>
                  <a:gd name="connsiteX36" fmla="*/ 84114 w 1248936"/>
                  <a:gd name="connsiteY36" fmla="*/ 119388 h 537841"/>
                  <a:gd name="connsiteX37" fmla="*/ 75974 w 1248936"/>
                  <a:gd name="connsiteY37" fmla="*/ 100394 h 537841"/>
                  <a:gd name="connsiteX38" fmla="*/ 78688 w 1248936"/>
                  <a:gd name="connsiteY38" fmla="*/ 89541 h 537841"/>
                  <a:gd name="connsiteX39" fmla="*/ 89541 w 1248936"/>
                  <a:gd name="connsiteY39" fmla="*/ 81401 h 537841"/>
                  <a:gd name="connsiteX40" fmla="*/ 116674 w 1248936"/>
                  <a:gd name="connsiteY40" fmla="*/ 73261 h 537841"/>
                  <a:gd name="connsiteX41" fmla="*/ 130241 w 1248936"/>
                  <a:gd name="connsiteY41" fmla="*/ 67834 h 537841"/>
                  <a:gd name="connsiteX42" fmla="*/ 162801 w 1248936"/>
                  <a:gd name="connsiteY42" fmla="*/ 62408 h 537841"/>
                  <a:gd name="connsiteX43" fmla="*/ 211642 w 1248936"/>
                  <a:gd name="connsiteY43" fmla="*/ 54267 h 537841"/>
                  <a:gd name="connsiteX44" fmla="*/ 244202 w 1248936"/>
                  <a:gd name="connsiteY44" fmla="*/ 51554 h 537841"/>
                  <a:gd name="connsiteX45" fmla="*/ 360876 w 1248936"/>
                  <a:gd name="connsiteY45" fmla="*/ 56981 h 537841"/>
                  <a:gd name="connsiteX46" fmla="*/ 390723 w 1248936"/>
                  <a:gd name="connsiteY46" fmla="*/ 62408 h 537841"/>
                  <a:gd name="connsiteX47" fmla="*/ 415143 w 1248936"/>
                  <a:gd name="connsiteY47" fmla="*/ 65121 h 537841"/>
                  <a:gd name="connsiteX48" fmla="*/ 434137 w 1248936"/>
                  <a:gd name="connsiteY48" fmla="*/ 70548 h 537841"/>
                  <a:gd name="connsiteX49" fmla="*/ 450417 w 1248936"/>
                  <a:gd name="connsiteY49" fmla="*/ 73261 h 537841"/>
                  <a:gd name="connsiteX50" fmla="*/ 458557 w 1248936"/>
                  <a:gd name="connsiteY50" fmla="*/ 75974 h 537841"/>
                  <a:gd name="connsiteX51" fmla="*/ 472124 w 1248936"/>
                  <a:gd name="connsiteY51" fmla="*/ 78688 h 537841"/>
                  <a:gd name="connsiteX52" fmla="*/ 461270 w 1248936"/>
                  <a:gd name="connsiteY52" fmla="*/ 67834 h 537841"/>
                  <a:gd name="connsiteX53" fmla="*/ 453130 w 1248936"/>
                  <a:gd name="connsiteY53" fmla="*/ 65121 h 537841"/>
                  <a:gd name="connsiteX54" fmla="*/ 442277 w 1248936"/>
                  <a:gd name="connsiteY54" fmla="*/ 59694 h 537841"/>
                  <a:gd name="connsiteX55" fmla="*/ 434137 w 1248936"/>
                  <a:gd name="connsiteY55" fmla="*/ 51554 h 537841"/>
                  <a:gd name="connsiteX56" fmla="*/ 417857 w 1248936"/>
                  <a:gd name="connsiteY56" fmla="*/ 40701 h 537841"/>
                  <a:gd name="connsiteX57" fmla="*/ 398863 w 1248936"/>
                  <a:gd name="connsiteY57" fmla="*/ 24421 h 537841"/>
                  <a:gd name="connsiteX58" fmla="*/ 393436 w 1248936"/>
                  <a:gd name="connsiteY58" fmla="*/ 16281 h 537841"/>
                  <a:gd name="connsiteX59" fmla="*/ 390723 w 1248936"/>
                  <a:gd name="connsiteY59" fmla="*/ 8140 h 537841"/>
                  <a:gd name="connsiteX60" fmla="*/ 466697 w 1248936"/>
                  <a:gd name="connsiteY60" fmla="*/ 0 h 537841"/>
                  <a:gd name="connsiteX61" fmla="*/ 591511 w 1248936"/>
                  <a:gd name="connsiteY61" fmla="*/ 8140 h 537841"/>
                  <a:gd name="connsiteX62" fmla="*/ 615931 w 1248936"/>
                  <a:gd name="connsiteY62" fmla="*/ 18994 h 537841"/>
                  <a:gd name="connsiteX63" fmla="*/ 640352 w 1248936"/>
                  <a:gd name="connsiteY63" fmla="*/ 24421 h 537841"/>
                  <a:gd name="connsiteX64" fmla="*/ 694619 w 1248936"/>
                  <a:gd name="connsiteY64" fmla="*/ 40701 h 537841"/>
                  <a:gd name="connsiteX65" fmla="*/ 773306 w 1248936"/>
                  <a:gd name="connsiteY65" fmla="*/ 65121 h 537841"/>
                  <a:gd name="connsiteX66" fmla="*/ 816720 w 1248936"/>
                  <a:gd name="connsiteY66" fmla="*/ 84114 h 537841"/>
                  <a:gd name="connsiteX67" fmla="*/ 862847 w 1248936"/>
                  <a:gd name="connsiteY67" fmla="*/ 105821 h 537841"/>
                  <a:gd name="connsiteX68" fmla="*/ 895407 w 1248936"/>
                  <a:gd name="connsiteY68" fmla="*/ 130241 h 537841"/>
                  <a:gd name="connsiteX69" fmla="*/ 911687 w 1248936"/>
                  <a:gd name="connsiteY69" fmla="*/ 135668 h 537841"/>
                  <a:gd name="connsiteX70" fmla="*/ 930680 w 1248936"/>
                  <a:gd name="connsiteY70" fmla="*/ 151948 h 537841"/>
                  <a:gd name="connsiteX71" fmla="*/ 941534 w 1248936"/>
                  <a:gd name="connsiteY71" fmla="*/ 157375 h 537841"/>
                  <a:gd name="connsiteX72" fmla="*/ 963241 w 1248936"/>
                  <a:gd name="connsiteY72" fmla="*/ 170942 h 537841"/>
                  <a:gd name="connsiteX73" fmla="*/ 982234 w 1248936"/>
                  <a:gd name="connsiteY73" fmla="*/ 187222 h 537841"/>
                  <a:gd name="connsiteX74" fmla="*/ 995801 w 1248936"/>
                  <a:gd name="connsiteY74" fmla="*/ 195362 h 537841"/>
                  <a:gd name="connsiteX75" fmla="*/ 1020221 w 1248936"/>
                  <a:gd name="connsiteY75" fmla="*/ 214355 h 537841"/>
                  <a:gd name="connsiteX76" fmla="*/ 1028361 w 1248936"/>
                  <a:gd name="connsiteY76" fmla="*/ 222495 h 537841"/>
                  <a:gd name="connsiteX77" fmla="*/ 1039215 w 1248936"/>
                  <a:gd name="connsiteY77" fmla="*/ 230635 h 537841"/>
                  <a:gd name="connsiteX78" fmla="*/ 1052781 w 1248936"/>
                  <a:gd name="connsiteY78" fmla="*/ 249629 h 537841"/>
                  <a:gd name="connsiteX79" fmla="*/ 1069061 w 1248936"/>
                  <a:gd name="connsiteY79" fmla="*/ 268622 h 537841"/>
                  <a:gd name="connsiteX80" fmla="*/ 1074488 w 1248936"/>
                  <a:gd name="connsiteY80" fmla="*/ 276762 h 537841"/>
                  <a:gd name="connsiteX81" fmla="*/ 1101622 w 1248936"/>
                  <a:gd name="connsiteY81" fmla="*/ 306609 h 537841"/>
                  <a:gd name="connsiteX82" fmla="*/ 1109762 w 1248936"/>
                  <a:gd name="connsiteY82" fmla="*/ 309323 h 537841"/>
                  <a:gd name="connsiteX83" fmla="*/ 1120615 w 1248936"/>
                  <a:gd name="connsiteY83" fmla="*/ 320176 h 537841"/>
                  <a:gd name="connsiteX84" fmla="*/ 1128755 w 1248936"/>
                  <a:gd name="connsiteY84" fmla="*/ 325603 h 537841"/>
                  <a:gd name="connsiteX85" fmla="*/ 1136895 w 1248936"/>
                  <a:gd name="connsiteY85" fmla="*/ 336456 h 537841"/>
                  <a:gd name="connsiteX86" fmla="*/ 1150462 w 1248936"/>
                  <a:gd name="connsiteY86" fmla="*/ 350023 h 537841"/>
                  <a:gd name="connsiteX87" fmla="*/ 1158602 w 1248936"/>
                  <a:gd name="connsiteY87" fmla="*/ 363590 h 537841"/>
                  <a:gd name="connsiteX88" fmla="*/ 1166742 w 1248936"/>
                  <a:gd name="connsiteY88" fmla="*/ 371730 h 537841"/>
                  <a:gd name="connsiteX89" fmla="*/ 1177596 w 1248936"/>
                  <a:gd name="connsiteY89" fmla="*/ 388010 h 537841"/>
                  <a:gd name="connsiteX90" fmla="*/ 1199302 w 1248936"/>
                  <a:gd name="connsiteY90" fmla="*/ 415143 h 537841"/>
                  <a:gd name="connsiteX91" fmla="*/ 1218296 w 1248936"/>
                  <a:gd name="connsiteY91" fmla="*/ 453130 h 537841"/>
                  <a:gd name="connsiteX92" fmla="*/ 1223723 w 1248936"/>
                  <a:gd name="connsiteY92" fmla="*/ 463984 h 537841"/>
                  <a:gd name="connsiteX93" fmla="*/ 1231863 w 1248936"/>
                  <a:gd name="connsiteY93" fmla="*/ 482977 h 537841"/>
                  <a:gd name="connsiteX94" fmla="*/ 1234576 w 1248936"/>
                  <a:gd name="connsiteY94" fmla="*/ 499257 h 537841"/>
                  <a:gd name="connsiteX95" fmla="*/ 1240003 w 1248936"/>
                  <a:gd name="connsiteY95" fmla="*/ 507397 h 537841"/>
                  <a:gd name="connsiteX96" fmla="*/ 1245429 w 1248936"/>
                  <a:gd name="connsiteY96" fmla="*/ 529104 h 537841"/>
                  <a:gd name="connsiteX97" fmla="*/ 1248143 w 1248936"/>
                  <a:gd name="connsiteY97" fmla="*/ 537244 h 537841"/>
                  <a:gd name="connsiteX98" fmla="*/ 1234576 w 1248936"/>
                  <a:gd name="connsiteY98" fmla="*/ 534531 h 537841"/>
                  <a:gd name="connsiteX99" fmla="*/ 1223723 w 1248936"/>
                  <a:gd name="connsiteY99" fmla="*/ 523678 h 537841"/>
                  <a:gd name="connsiteX100" fmla="*/ 1215582 w 1248936"/>
                  <a:gd name="connsiteY100" fmla="*/ 520964 h 537841"/>
                  <a:gd name="connsiteX101" fmla="*/ 1207442 w 1248936"/>
                  <a:gd name="connsiteY101" fmla="*/ 515538 h 537841"/>
                  <a:gd name="connsiteX102" fmla="*/ 1191162 w 1248936"/>
                  <a:gd name="connsiteY102" fmla="*/ 501971 h 537841"/>
                  <a:gd name="connsiteX103" fmla="*/ 1183022 w 1248936"/>
                  <a:gd name="connsiteY103" fmla="*/ 496544 h 537841"/>
                  <a:gd name="connsiteX104" fmla="*/ 1164029 w 1248936"/>
                  <a:gd name="connsiteY104" fmla="*/ 480264 h 537841"/>
                  <a:gd name="connsiteX105" fmla="*/ 1142322 w 1248936"/>
                  <a:gd name="connsiteY105" fmla="*/ 474837 h 537841"/>
                  <a:gd name="connsiteX106" fmla="*/ 1131469 w 1248936"/>
                  <a:gd name="connsiteY106" fmla="*/ 466697 h 537841"/>
                  <a:gd name="connsiteX107" fmla="*/ 1098908 w 1248936"/>
                  <a:gd name="connsiteY107" fmla="*/ 453130 h 537841"/>
                  <a:gd name="connsiteX108" fmla="*/ 1060921 w 1248936"/>
                  <a:gd name="connsiteY108" fmla="*/ 431424 h 537841"/>
                  <a:gd name="connsiteX109" fmla="*/ 1044641 w 1248936"/>
                  <a:gd name="connsiteY109" fmla="*/ 423284 h 537841"/>
                  <a:gd name="connsiteX110" fmla="*/ 1014794 w 1248936"/>
                  <a:gd name="connsiteY110" fmla="*/ 412430 h 537841"/>
                  <a:gd name="connsiteX111" fmla="*/ 982234 w 1248936"/>
                  <a:gd name="connsiteY111" fmla="*/ 396150 h 537841"/>
                  <a:gd name="connsiteX112" fmla="*/ 944247 w 1248936"/>
                  <a:gd name="connsiteY112" fmla="*/ 377157 h 537841"/>
                  <a:gd name="connsiteX113" fmla="*/ 927967 w 1248936"/>
                  <a:gd name="connsiteY113" fmla="*/ 366303 h 537841"/>
                  <a:gd name="connsiteX114" fmla="*/ 908974 w 1248936"/>
                  <a:gd name="connsiteY114" fmla="*/ 360876 h 537841"/>
                  <a:gd name="connsiteX115" fmla="*/ 870987 w 1248936"/>
                  <a:gd name="connsiteY115" fmla="*/ 339170 h 537841"/>
                  <a:gd name="connsiteX116" fmla="*/ 854706 w 1248936"/>
                  <a:gd name="connsiteY116" fmla="*/ 331029 h 537841"/>
                  <a:gd name="connsiteX117" fmla="*/ 827573 w 1248936"/>
                  <a:gd name="connsiteY117" fmla="*/ 306609 h 537841"/>
                  <a:gd name="connsiteX118" fmla="*/ 814006 w 1248936"/>
                  <a:gd name="connsiteY118" fmla="*/ 298469 h 537841"/>
                  <a:gd name="connsiteX119" fmla="*/ 803153 w 1248936"/>
                  <a:gd name="connsiteY119" fmla="*/ 290329 h 537841"/>
                  <a:gd name="connsiteX120" fmla="*/ 792299 w 1248936"/>
                  <a:gd name="connsiteY120" fmla="*/ 284902 h 537841"/>
                  <a:gd name="connsiteX121" fmla="*/ 778733 w 1248936"/>
                  <a:gd name="connsiteY121" fmla="*/ 274049 h 537841"/>
                  <a:gd name="connsiteX122" fmla="*/ 748886 w 1248936"/>
                  <a:gd name="connsiteY122" fmla="*/ 252342 h 537841"/>
                  <a:gd name="connsiteX123" fmla="*/ 740746 w 1248936"/>
                  <a:gd name="connsiteY123" fmla="*/ 244202 h 537841"/>
                  <a:gd name="connsiteX124" fmla="*/ 721752 w 1248936"/>
                  <a:gd name="connsiteY124" fmla="*/ 233349 h 537841"/>
                  <a:gd name="connsiteX125" fmla="*/ 713612 w 1248936"/>
                  <a:gd name="connsiteY125" fmla="*/ 227922 h 537841"/>
                  <a:gd name="connsiteX126" fmla="*/ 689192 w 1248936"/>
                  <a:gd name="connsiteY126" fmla="*/ 230635 h 537841"/>
                  <a:gd name="connsiteX127" fmla="*/ 681052 w 1248936"/>
                  <a:gd name="connsiteY127" fmla="*/ 233349 h 537841"/>
                  <a:gd name="connsiteX128" fmla="*/ 586085 w 1248936"/>
                  <a:gd name="connsiteY128" fmla="*/ 238775 h 537841"/>
                  <a:gd name="connsiteX129" fmla="*/ 510111 w 1248936"/>
                  <a:gd name="connsiteY129" fmla="*/ 244202 h 537841"/>
                  <a:gd name="connsiteX130" fmla="*/ 455844 w 1248936"/>
                  <a:gd name="connsiteY130" fmla="*/ 249629 h 537841"/>
                  <a:gd name="connsiteX131" fmla="*/ 434137 w 1248936"/>
                  <a:gd name="connsiteY131" fmla="*/ 255056 h 537841"/>
                  <a:gd name="connsiteX132" fmla="*/ 425997 w 1248936"/>
                  <a:gd name="connsiteY132" fmla="*/ 257769 h 537841"/>
                  <a:gd name="connsiteX133" fmla="*/ 390723 w 1248936"/>
                  <a:gd name="connsiteY133" fmla="*/ 265909 h 537841"/>
                  <a:gd name="connsiteX134" fmla="*/ 379870 w 1248936"/>
                  <a:gd name="connsiteY134" fmla="*/ 271336 h 537841"/>
                  <a:gd name="connsiteX135" fmla="*/ 355450 w 1248936"/>
                  <a:gd name="connsiteY135" fmla="*/ 279476 h 537841"/>
                  <a:gd name="connsiteX136" fmla="*/ 341883 w 1248936"/>
                  <a:gd name="connsiteY136" fmla="*/ 287616 h 537841"/>
                  <a:gd name="connsiteX137" fmla="*/ 328316 w 1248936"/>
                  <a:gd name="connsiteY137" fmla="*/ 293043 h 537841"/>
                  <a:gd name="connsiteX138" fmla="*/ 320176 w 1248936"/>
                  <a:gd name="connsiteY138" fmla="*/ 298469 h 537841"/>
                  <a:gd name="connsiteX139" fmla="*/ 312036 w 1248936"/>
                  <a:gd name="connsiteY139" fmla="*/ 301183 h 537841"/>
                  <a:gd name="connsiteX140" fmla="*/ 290329 w 1248936"/>
                  <a:gd name="connsiteY140" fmla="*/ 314749 h 537841"/>
                  <a:gd name="connsiteX141" fmla="*/ 260482 w 1248936"/>
                  <a:gd name="connsiteY141" fmla="*/ 347310 h 537841"/>
                  <a:gd name="connsiteX142" fmla="*/ 252342 w 1248936"/>
                  <a:gd name="connsiteY142" fmla="*/ 355450 h 537841"/>
                  <a:gd name="connsiteX143" fmla="*/ 233349 w 1248936"/>
                  <a:gd name="connsiteY143" fmla="*/ 379870 h 537841"/>
                  <a:gd name="connsiteX144" fmla="*/ 230635 w 1248936"/>
                  <a:gd name="connsiteY144" fmla="*/ 388010 h 537841"/>
                  <a:gd name="connsiteX145" fmla="*/ 222495 w 1248936"/>
                  <a:gd name="connsiteY145" fmla="*/ 401577 h 537841"/>
                  <a:gd name="connsiteX146" fmla="*/ 211642 w 1248936"/>
                  <a:gd name="connsiteY146" fmla="*/ 434137 h 537841"/>
                  <a:gd name="connsiteX147" fmla="*/ 208928 w 1248936"/>
                  <a:gd name="connsiteY147" fmla="*/ 442277 h 537841"/>
                  <a:gd name="connsiteX148" fmla="*/ 203502 w 1248936"/>
                  <a:gd name="connsiteY148" fmla="*/ 453130 h 537841"/>
                  <a:gd name="connsiteX149" fmla="*/ 198075 w 1248936"/>
                  <a:gd name="connsiteY149" fmla="*/ 472124 h 537841"/>
                  <a:gd name="connsiteX150" fmla="*/ 195362 w 1248936"/>
                  <a:gd name="connsiteY150" fmla="*/ 480264 h 537841"/>
                  <a:gd name="connsiteX151" fmla="*/ 192648 w 1248936"/>
                  <a:gd name="connsiteY151" fmla="*/ 493831 h 537841"/>
                  <a:gd name="connsiteX152" fmla="*/ 181795 w 1248936"/>
                  <a:gd name="connsiteY152" fmla="*/ 515538 h 537841"/>
                  <a:gd name="connsiteX153" fmla="*/ 176368 w 1248936"/>
                  <a:gd name="connsiteY153" fmla="*/ 526391 h 537841"/>
                  <a:gd name="connsiteX154" fmla="*/ 168228 w 1248936"/>
                  <a:gd name="connsiteY154" fmla="*/ 531818 h 537841"/>
                  <a:gd name="connsiteX155" fmla="*/ 122101 w 1248936"/>
                  <a:gd name="connsiteY155" fmla="*/ 523678 h 537841"/>
                  <a:gd name="connsiteX156" fmla="*/ 124815 w 1248936"/>
                  <a:gd name="connsiteY156" fmla="*/ 512824 h 537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1248936" h="537841">
                    <a:moveTo>
                      <a:pt x="124815" y="512824"/>
                    </a:moveTo>
                    <a:cubicBezTo>
                      <a:pt x="124815" y="506493"/>
                      <a:pt x="123884" y="494604"/>
                      <a:pt x="122101" y="485691"/>
                    </a:cubicBezTo>
                    <a:cubicBezTo>
                      <a:pt x="121146" y="480915"/>
                      <a:pt x="118338" y="476701"/>
                      <a:pt x="116674" y="472124"/>
                    </a:cubicBezTo>
                    <a:cubicBezTo>
                      <a:pt x="108924" y="450812"/>
                      <a:pt x="115158" y="461709"/>
                      <a:pt x="105821" y="447704"/>
                    </a:cubicBezTo>
                    <a:cubicBezTo>
                      <a:pt x="104917" y="444086"/>
                      <a:pt x="104417" y="440342"/>
                      <a:pt x="103108" y="436850"/>
                    </a:cubicBezTo>
                    <a:cubicBezTo>
                      <a:pt x="100158" y="428983"/>
                      <a:pt x="96752" y="424603"/>
                      <a:pt x="92254" y="417857"/>
                    </a:cubicBezTo>
                    <a:cubicBezTo>
                      <a:pt x="84466" y="386699"/>
                      <a:pt x="95356" y="425094"/>
                      <a:pt x="84114" y="398863"/>
                    </a:cubicBezTo>
                    <a:cubicBezTo>
                      <a:pt x="73953" y="375155"/>
                      <a:pt x="91340" y="401262"/>
                      <a:pt x="73261" y="377157"/>
                    </a:cubicBezTo>
                    <a:cubicBezTo>
                      <a:pt x="71007" y="368141"/>
                      <a:pt x="68893" y="358510"/>
                      <a:pt x="65121" y="350023"/>
                    </a:cubicBezTo>
                    <a:cubicBezTo>
                      <a:pt x="63797" y="347043"/>
                      <a:pt x="61312" y="344714"/>
                      <a:pt x="59694" y="341883"/>
                    </a:cubicBezTo>
                    <a:cubicBezTo>
                      <a:pt x="57687" y="338371"/>
                      <a:pt x="56274" y="334541"/>
                      <a:pt x="54267" y="331029"/>
                    </a:cubicBezTo>
                    <a:cubicBezTo>
                      <a:pt x="52649" y="328198"/>
                      <a:pt x="50459" y="325720"/>
                      <a:pt x="48841" y="322889"/>
                    </a:cubicBezTo>
                    <a:cubicBezTo>
                      <a:pt x="35079" y="298805"/>
                      <a:pt x="51202" y="323717"/>
                      <a:pt x="37987" y="303896"/>
                    </a:cubicBezTo>
                    <a:cubicBezTo>
                      <a:pt x="37083" y="300278"/>
                      <a:pt x="36788" y="296451"/>
                      <a:pt x="35274" y="293043"/>
                    </a:cubicBezTo>
                    <a:cubicBezTo>
                      <a:pt x="30640" y="282617"/>
                      <a:pt x="23306" y="274691"/>
                      <a:pt x="16280" y="265909"/>
                    </a:cubicBezTo>
                    <a:cubicBezTo>
                      <a:pt x="14471" y="261387"/>
                      <a:pt x="13435" y="256472"/>
                      <a:pt x="10854" y="252342"/>
                    </a:cubicBezTo>
                    <a:cubicBezTo>
                      <a:pt x="-3667" y="229107"/>
                      <a:pt x="7177" y="257586"/>
                      <a:pt x="0" y="236062"/>
                    </a:cubicBezTo>
                    <a:cubicBezTo>
                      <a:pt x="3618" y="234253"/>
                      <a:pt x="6821" y="230945"/>
                      <a:pt x="10854" y="230635"/>
                    </a:cubicBezTo>
                    <a:cubicBezTo>
                      <a:pt x="35795" y="228717"/>
                      <a:pt x="29676" y="232195"/>
                      <a:pt x="46127" y="238775"/>
                    </a:cubicBezTo>
                    <a:cubicBezTo>
                      <a:pt x="51438" y="240899"/>
                      <a:pt x="62407" y="244202"/>
                      <a:pt x="62407" y="244202"/>
                    </a:cubicBezTo>
                    <a:cubicBezTo>
                      <a:pt x="65120" y="246011"/>
                      <a:pt x="67494" y="248484"/>
                      <a:pt x="70547" y="249629"/>
                    </a:cubicBezTo>
                    <a:cubicBezTo>
                      <a:pt x="74865" y="251248"/>
                      <a:pt x="79640" y="251223"/>
                      <a:pt x="84114" y="252342"/>
                    </a:cubicBezTo>
                    <a:cubicBezTo>
                      <a:pt x="86889" y="253036"/>
                      <a:pt x="89462" y="254436"/>
                      <a:pt x="92254" y="255056"/>
                    </a:cubicBezTo>
                    <a:cubicBezTo>
                      <a:pt x="97624" y="256250"/>
                      <a:pt x="103155" y="256616"/>
                      <a:pt x="108534" y="257769"/>
                    </a:cubicBezTo>
                    <a:cubicBezTo>
                      <a:pt x="115827" y="259332"/>
                      <a:pt x="130241" y="263196"/>
                      <a:pt x="130241" y="263196"/>
                    </a:cubicBezTo>
                    <a:cubicBezTo>
                      <a:pt x="134763" y="262291"/>
                      <a:pt x="141250" y="264319"/>
                      <a:pt x="143808" y="260482"/>
                    </a:cubicBezTo>
                    <a:cubicBezTo>
                      <a:pt x="147720" y="254615"/>
                      <a:pt x="138516" y="243047"/>
                      <a:pt x="135668" y="238775"/>
                    </a:cubicBezTo>
                    <a:cubicBezTo>
                      <a:pt x="130021" y="216186"/>
                      <a:pt x="136897" y="238521"/>
                      <a:pt x="127528" y="219782"/>
                    </a:cubicBezTo>
                    <a:cubicBezTo>
                      <a:pt x="126249" y="217224"/>
                      <a:pt x="125942" y="214271"/>
                      <a:pt x="124815" y="211642"/>
                    </a:cubicBezTo>
                    <a:cubicBezTo>
                      <a:pt x="123222" y="207924"/>
                      <a:pt x="120808" y="204576"/>
                      <a:pt x="119388" y="200789"/>
                    </a:cubicBezTo>
                    <a:cubicBezTo>
                      <a:pt x="118078" y="197297"/>
                      <a:pt x="118342" y="193271"/>
                      <a:pt x="116674" y="189935"/>
                    </a:cubicBezTo>
                    <a:cubicBezTo>
                      <a:pt x="114652" y="185890"/>
                      <a:pt x="111247" y="182700"/>
                      <a:pt x="108534" y="179082"/>
                    </a:cubicBezTo>
                    <a:cubicBezTo>
                      <a:pt x="107630" y="175464"/>
                      <a:pt x="107290" y="171656"/>
                      <a:pt x="105821" y="168228"/>
                    </a:cubicBezTo>
                    <a:cubicBezTo>
                      <a:pt x="104536" y="165231"/>
                      <a:pt x="101539" y="163141"/>
                      <a:pt x="100394" y="160088"/>
                    </a:cubicBezTo>
                    <a:cubicBezTo>
                      <a:pt x="98775" y="155770"/>
                      <a:pt x="99300" y="150839"/>
                      <a:pt x="97681" y="146521"/>
                    </a:cubicBezTo>
                    <a:cubicBezTo>
                      <a:pt x="96536" y="143468"/>
                      <a:pt x="93872" y="141212"/>
                      <a:pt x="92254" y="138381"/>
                    </a:cubicBezTo>
                    <a:cubicBezTo>
                      <a:pt x="81977" y="120396"/>
                      <a:pt x="90633" y="134599"/>
                      <a:pt x="84114" y="119388"/>
                    </a:cubicBezTo>
                    <a:cubicBezTo>
                      <a:pt x="74057" y="95922"/>
                      <a:pt x="82338" y="119483"/>
                      <a:pt x="75974" y="100394"/>
                    </a:cubicBezTo>
                    <a:cubicBezTo>
                      <a:pt x="76879" y="96776"/>
                      <a:pt x="76520" y="92575"/>
                      <a:pt x="78688" y="89541"/>
                    </a:cubicBezTo>
                    <a:cubicBezTo>
                      <a:pt x="81317" y="85861"/>
                      <a:pt x="85496" y="83423"/>
                      <a:pt x="89541" y="81401"/>
                    </a:cubicBezTo>
                    <a:cubicBezTo>
                      <a:pt x="102126" y="75108"/>
                      <a:pt x="104986" y="77157"/>
                      <a:pt x="116674" y="73261"/>
                    </a:cubicBezTo>
                    <a:cubicBezTo>
                      <a:pt x="121295" y="71721"/>
                      <a:pt x="125500" y="68950"/>
                      <a:pt x="130241" y="67834"/>
                    </a:cubicBezTo>
                    <a:cubicBezTo>
                      <a:pt x="140952" y="65314"/>
                      <a:pt x="152012" y="64566"/>
                      <a:pt x="162801" y="62408"/>
                    </a:cubicBezTo>
                    <a:cubicBezTo>
                      <a:pt x="181502" y="58667"/>
                      <a:pt x="188656" y="57025"/>
                      <a:pt x="211642" y="54267"/>
                    </a:cubicBezTo>
                    <a:cubicBezTo>
                      <a:pt x="222455" y="52969"/>
                      <a:pt x="233349" y="52458"/>
                      <a:pt x="244202" y="51554"/>
                    </a:cubicBezTo>
                    <a:cubicBezTo>
                      <a:pt x="283093" y="53363"/>
                      <a:pt x="322049" y="54105"/>
                      <a:pt x="360876" y="56981"/>
                    </a:cubicBezTo>
                    <a:cubicBezTo>
                      <a:pt x="370960" y="57728"/>
                      <a:pt x="380723" y="60908"/>
                      <a:pt x="390723" y="62408"/>
                    </a:cubicBezTo>
                    <a:cubicBezTo>
                      <a:pt x="398822" y="63623"/>
                      <a:pt x="407003" y="64217"/>
                      <a:pt x="415143" y="65121"/>
                    </a:cubicBezTo>
                    <a:cubicBezTo>
                      <a:pt x="422897" y="67705"/>
                      <a:pt x="425625" y="68846"/>
                      <a:pt x="434137" y="70548"/>
                    </a:cubicBezTo>
                    <a:cubicBezTo>
                      <a:pt x="439532" y="71627"/>
                      <a:pt x="445046" y="72068"/>
                      <a:pt x="450417" y="73261"/>
                    </a:cubicBezTo>
                    <a:cubicBezTo>
                      <a:pt x="453209" y="73881"/>
                      <a:pt x="455782" y="75280"/>
                      <a:pt x="458557" y="75974"/>
                    </a:cubicBezTo>
                    <a:cubicBezTo>
                      <a:pt x="463031" y="77093"/>
                      <a:pt x="472124" y="78688"/>
                      <a:pt x="472124" y="78688"/>
                    </a:cubicBezTo>
                    <a:cubicBezTo>
                      <a:pt x="468506" y="75070"/>
                      <a:pt x="465434" y="70808"/>
                      <a:pt x="461270" y="67834"/>
                    </a:cubicBezTo>
                    <a:cubicBezTo>
                      <a:pt x="458943" y="66172"/>
                      <a:pt x="455759" y="66248"/>
                      <a:pt x="453130" y="65121"/>
                    </a:cubicBezTo>
                    <a:cubicBezTo>
                      <a:pt x="449412" y="63528"/>
                      <a:pt x="445568" y="62045"/>
                      <a:pt x="442277" y="59694"/>
                    </a:cubicBezTo>
                    <a:cubicBezTo>
                      <a:pt x="439155" y="57464"/>
                      <a:pt x="437166" y="53910"/>
                      <a:pt x="434137" y="51554"/>
                    </a:cubicBezTo>
                    <a:cubicBezTo>
                      <a:pt x="428989" y="47550"/>
                      <a:pt x="422950" y="44775"/>
                      <a:pt x="417857" y="40701"/>
                    </a:cubicBezTo>
                    <a:cubicBezTo>
                      <a:pt x="384968" y="14390"/>
                      <a:pt x="423834" y="41066"/>
                      <a:pt x="398863" y="24421"/>
                    </a:cubicBezTo>
                    <a:cubicBezTo>
                      <a:pt x="397054" y="21708"/>
                      <a:pt x="394894" y="19198"/>
                      <a:pt x="393436" y="16281"/>
                    </a:cubicBezTo>
                    <a:cubicBezTo>
                      <a:pt x="392157" y="13723"/>
                      <a:pt x="388223" y="9529"/>
                      <a:pt x="390723" y="8140"/>
                    </a:cubicBezTo>
                    <a:cubicBezTo>
                      <a:pt x="403177" y="1221"/>
                      <a:pt x="462861" y="213"/>
                      <a:pt x="466697" y="0"/>
                    </a:cubicBezTo>
                    <a:cubicBezTo>
                      <a:pt x="508302" y="2713"/>
                      <a:pt x="550152" y="2876"/>
                      <a:pt x="591511" y="8140"/>
                    </a:cubicBezTo>
                    <a:cubicBezTo>
                      <a:pt x="600348" y="9265"/>
                      <a:pt x="607480" y="16177"/>
                      <a:pt x="615931" y="18994"/>
                    </a:cubicBezTo>
                    <a:cubicBezTo>
                      <a:pt x="623842" y="21631"/>
                      <a:pt x="632262" y="22398"/>
                      <a:pt x="640352" y="24421"/>
                    </a:cubicBezTo>
                    <a:cubicBezTo>
                      <a:pt x="729545" y="46720"/>
                      <a:pt x="617921" y="19397"/>
                      <a:pt x="694619" y="40701"/>
                    </a:cubicBezTo>
                    <a:cubicBezTo>
                      <a:pt x="737945" y="52735"/>
                      <a:pt x="710716" y="37739"/>
                      <a:pt x="773306" y="65121"/>
                    </a:cubicBezTo>
                    <a:lnTo>
                      <a:pt x="816720" y="84114"/>
                    </a:lnTo>
                    <a:cubicBezTo>
                      <a:pt x="824817" y="87676"/>
                      <a:pt x="854710" y="100590"/>
                      <a:pt x="862847" y="105821"/>
                    </a:cubicBezTo>
                    <a:cubicBezTo>
                      <a:pt x="884533" y="119762"/>
                      <a:pt x="872884" y="118980"/>
                      <a:pt x="895407" y="130241"/>
                    </a:cubicBezTo>
                    <a:cubicBezTo>
                      <a:pt x="900523" y="132799"/>
                      <a:pt x="906260" y="133859"/>
                      <a:pt x="911687" y="135668"/>
                    </a:cubicBezTo>
                    <a:cubicBezTo>
                      <a:pt x="919086" y="143067"/>
                      <a:pt x="921399" y="146147"/>
                      <a:pt x="930680" y="151948"/>
                    </a:cubicBezTo>
                    <a:cubicBezTo>
                      <a:pt x="934110" y="154092"/>
                      <a:pt x="938242" y="155024"/>
                      <a:pt x="941534" y="157375"/>
                    </a:cubicBezTo>
                    <a:cubicBezTo>
                      <a:pt x="963650" y="173172"/>
                      <a:pt x="932743" y="158742"/>
                      <a:pt x="963241" y="170942"/>
                    </a:cubicBezTo>
                    <a:cubicBezTo>
                      <a:pt x="971624" y="179325"/>
                      <a:pt x="971793" y="180261"/>
                      <a:pt x="982234" y="187222"/>
                    </a:cubicBezTo>
                    <a:cubicBezTo>
                      <a:pt x="986622" y="190147"/>
                      <a:pt x="991509" y="192297"/>
                      <a:pt x="995801" y="195362"/>
                    </a:cubicBezTo>
                    <a:cubicBezTo>
                      <a:pt x="1004192" y="201356"/>
                      <a:pt x="1012929" y="207063"/>
                      <a:pt x="1020221" y="214355"/>
                    </a:cubicBezTo>
                    <a:cubicBezTo>
                      <a:pt x="1022934" y="217068"/>
                      <a:pt x="1025448" y="219998"/>
                      <a:pt x="1028361" y="222495"/>
                    </a:cubicBezTo>
                    <a:cubicBezTo>
                      <a:pt x="1031795" y="225438"/>
                      <a:pt x="1036017" y="227437"/>
                      <a:pt x="1039215" y="230635"/>
                    </a:cubicBezTo>
                    <a:cubicBezTo>
                      <a:pt x="1043651" y="235071"/>
                      <a:pt x="1048928" y="244235"/>
                      <a:pt x="1052781" y="249629"/>
                    </a:cubicBezTo>
                    <a:cubicBezTo>
                      <a:pt x="1073094" y="278068"/>
                      <a:pt x="1049348" y="244967"/>
                      <a:pt x="1069061" y="268622"/>
                    </a:cubicBezTo>
                    <a:cubicBezTo>
                      <a:pt x="1071149" y="271127"/>
                      <a:pt x="1072570" y="274125"/>
                      <a:pt x="1074488" y="276762"/>
                    </a:cubicBezTo>
                    <a:cubicBezTo>
                      <a:pt x="1084460" y="290473"/>
                      <a:pt x="1088043" y="298849"/>
                      <a:pt x="1101622" y="306609"/>
                    </a:cubicBezTo>
                    <a:cubicBezTo>
                      <a:pt x="1104105" y="308028"/>
                      <a:pt x="1107049" y="308418"/>
                      <a:pt x="1109762" y="309323"/>
                    </a:cubicBezTo>
                    <a:cubicBezTo>
                      <a:pt x="1113380" y="312941"/>
                      <a:pt x="1116731" y="316846"/>
                      <a:pt x="1120615" y="320176"/>
                    </a:cubicBezTo>
                    <a:cubicBezTo>
                      <a:pt x="1123091" y="322298"/>
                      <a:pt x="1126449" y="323297"/>
                      <a:pt x="1128755" y="325603"/>
                    </a:cubicBezTo>
                    <a:cubicBezTo>
                      <a:pt x="1131953" y="328801"/>
                      <a:pt x="1133891" y="333076"/>
                      <a:pt x="1136895" y="336456"/>
                    </a:cubicBezTo>
                    <a:cubicBezTo>
                      <a:pt x="1141144" y="341236"/>
                      <a:pt x="1146467" y="345029"/>
                      <a:pt x="1150462" y="350023"/>
                    </a:cubicBezTo>
                    <a:cubicBezTo>
                      <a:pt x="1153757" y="354141"/>
                      <a:pt x="1155438" y="359371"/>
                      <a:pt x="1158602" y="363590"/>
                    </a:cubicBezTo>
                    <a:cubicBezTo>
                      <a:pt x="1160904" y="366660"/>
                      <a:pt x="1164386" y="368701"/>
                      <a:pt x="1166742" y="371730"/>
                    </a:cubicBezTo>
                    <a:cubicBezTo>
                      <a:pt x="1170746" y="376878"/>
                      <a:pt x="1173522" y="382917"/>
                      <a:pt x="1177596" y="388010"/>
                    </a:cubicBezTo>
                    <a:cubicBezTo>
                      <a:pt x="1184831" y="397054"/>
                      <a:pt x="1194122" y="404783"/>
                      <a:pt x="1199302" y="415143"/>
                    </a:cubicBezTo>
                    <a:lnTo>
                      <a:pt x="1218296" y="453130"/>
                    </a:lnTo>
                    <a:cubicBezTo>
                      <a:pt x="1220105" y="456748"/>
                      <a:pt x="1222444" y="460146"/>
                      <a:pt x="1223723" y="463984"/>
                    </a:cubicBezTo>
                    <a:cubicBezTo>
                      <a:pt x="1227715" y="475961"/>
                      <a:pt x="1225157" y="469566"/>
                      <a:pt x="1231863" y="482977"/>
                    </a:cubicBezTo>
                    <a:cubicBezTo>
                      <a:pt x="1232767" y="488404"/>
                      <a:pt x="1232836" y="494038"/>
                      <a:pt x="1234576" y="499257"/>
                    </a:cubicBezTo>
                    <a:cubicBezTo>
                      <a:pt x="1235607" y="502351"/>
                      <a:pt x="1238889" y="504332"/>
                      <a:pt x="1240003" y="507397"/>
                    </a:cubicBezTo>
                    <a:cubicBezTo>
                      <a:pt x="1242552" y="514406"/>
                      <a:pt x="1243070" y="522029"/>
                      <a:pt x="1245429" y="529104"/>
                    </a:cubicBezTo>
                    <a:cubicBezTo>
                      <a:pt x="1246334" y="531817"/>
                      <a:pt x="1250701" y="535965"/>
                      <a:pt x="1248143" y="537244"/>
                    </a:cubicBezTo>
                    <a:cubicBezTo>
                      <a:pt x="1244018" y="539307"/>
                      <a:pt x="1239098" y="535435"/>
                      <a:pt x="1234576" y="534531"/>
                    </a:cubicBezTo>
                    <a:cubicBezTo>
                      <a:pt x="1230958" y="530913"/>
                      <a:pt x="1227886" y="526652"/>
                      <a:pt x="1223723" y="523678"/>
                    </a:cubicBezTo>
                    <a:cubicBezTo>
                      <a:pt x="1221395" y="522015"/>
                      <a:pt x="1218141" y="522243"/>
                      <a:pt x="1215582" y="520964"/>
                    </a:cubicBezTo>
                    <a:cubicBezTo>
                      <a:pt x="1212665" y="519506"/>
                      <a:pt x="1210016" y="517540"/>
                      <a:pt x="1207442" y="515538"/>
                    </a:cubicBezTo>
                    <a:cubicBezTo>
                      <a:pt x="1201866" y="511201"/>
                      <a:pt x="1196738" y="506308"/>
                      <a:pt x="1191162" y="501971"/>
                    </a:cubicBezTo>
                    <a:cubicBezTo>
                      <a:pt x="1188588" y="499969"/>
                      <a:pt x="1185527" y="498632"/>
                      <a:pt x="1183022" y="496544"/>
                    </a:cubicBezTo>
                    <a:cubicBezTo>
                      <a:pt x="1176601" y="491193"/>
                      <a:pt x="1172157" y="483651"/>
                      <a:pt x="1164029" y="480264"/>
                    </a:cubicBezTo>
                    <a:cubicBezTo>
                      <a:pt x="1157144" y="477395"/>
                      <a:pt x="1149558" y="476646"/>
                      <a:pt x="1142322" y="474837"/>
                    </a:cubicBezTo>
                    <a:cubicBezTo>
                      <a:pt x="1138704" y="472124"/>
                      <a:pt x="1135347" y="469024"/>
                      <a:pt x="1131469" y="466697"/>
                    </a:cubicBezTo>
                    <a:cubicBezTo>
                      <a:pt x="1118098" y="458675"/>
                      <a:pt x="1113377" y="457953"/>
                      <a:pt x="1098908" y="453130"/>
                    </a:cubicBezTo>
                    <a:cubicBezTo>
                      <a:pt x="1079965" y="438922"/>
                      <a:pt x="1092102" y="447014"/>
                      <a:pt x="1060921" y="431424"/>
                    </a:cubicBezTo>
                    <a:cubicBezTo>
                      <a:pt x="1055494" y="428711"/>
                      <a:pt x="1050397" y="425203"/>
                      <a:pt x="1044641" y="423284"/>
                    </a:cubicBezTo>
                    <a:cubicBezTo>
                      <a:pt x="1040368" y="421860"/>
                      <a:pt x="1019513" y="415262"/>
                      <a:pt x="1014794" y="412430"/>
                    </a:cubicBezTo>
                    <a:cubicBezTo>
                      <a:pt x="984181" y="394062"/>
                      <a:pt x="1020333" y="407036"/>
                      <a:pt x="982234" y="396150"/>
                    </a:cubicBezTo>
                    <a:cubicBezTo>
                      <a:pt x="941912" y="369270"/>
                      <a:pt x="992928" y="401498"/>
                      <a:pt x="944247" y="377157"/>
                    </a:cubicBezTo>
                    <a:cubicBezTo>
                      <a:pt x="938413" y="374240"/>
                      <a:pt x="933889" y="369036"/>
                      <a:pt x="927967" y="366303"/>
                    </a:cubicBezTo>
                    <a:cubicBezTo>
                      <a:pt x="921989" y="363544"/>
                      <a:pt x="915087" y="363321"/>
                      <a:pt x="908974" y="360876"/>
                    </a:cubicBezTo>
                    <a:cubicBezTo>
                      <a:pt x="883482" y="350679"/>
                      <a:pt x="892347" y="351630"/>
                      <a:pt x="870987" y="339170"/>
                    </a:cubicBezTo>
                    <a:cubicBezTo>
                      <a:pt x="865746" y="336113"/>
                      <a:pt x="859947" y="334086"/>
                      <a:pt x="854706" y="331029"/>
                    </a:cubicBezTo>
                    <a:cubicBezTo>
                      <a:pt x="819490" y="310486"/>
                      <a:pt x="855035" y="331020"/>
                      <a:pt x="827573" y="306609"/>
                    </a:cubicBezTo>
                    <a:cubicBezTo>
                      <a:pt x="823631" y="303105"/>
                      <a:pt x="818394" y="301394"/>
                      <a:pt x="814006" y="298469"/>
                    </a:cubicBezTo>
                    <a:cubicBezTo>
                      <a:pt x="810243" y="295961"/>
                      <a:pt x="806988" y="292726"/>
                      <a:pt x="803153" y="290329"/>
                    </a:cubicBezTo>
                    <a:cubicBezTo>
                      <a:pt x="799723" y="288185"/>
                      <a:pt x="795665" y="287146"/>
                      <a:pt x="792299" y="284902"/>
                    </a:cubicBezTo>
                    <a:cubicBezTo>
                      <a:pt x="787481" y="281690"/>
                      <a:pt x="783416" y="277455"/>
                      <a:pt x="778733" y="274049"/>
                    </a:cubicBezTo>
                    <a:cubicBezTo>
                      <a:pt x="759636" y="260161"/>
                      <a:pt x="765767" y="267114"/>
                      <a:pt x="748886" y="252342"/>
                    </a:cubicBezTo>
                    <a:cubicBezTo>
                      <a:pt x="745998" y="249815"/>
                      <a:pt x="743694" y="246659"/>
                      <a:pt x="740746" y="244202"/>
                    </a:cubicBezTo>
                    <a:cubicBezTo>
                      <a:pt x="733530" y="238189"/>
                      <a:pt x="730202" y="238177"/>
                      <a:pt x="721752" y="233349"/>
                    </a:cubicBezTo>
                    <a:cubicBezTo>
                      <a:pt x="718921" y="231731"/>
                      <a:pt x="716325" y="229731"/>
                      <a:pt x="713612" y="227922"/>
                    </a:cubicBezTo>
                    <a:cubicBezTo>
                      <a:pt x="705472" y="228826"/>
                      <a:pt x="697271" y="229288"/>
                      <a:pt x="689192" y="230635"/>
                    </a:cubicBezTo>
                    <a:cubicBezTo>
                      <a:pt x="686371" y="231105"/>
                      <a:pt x="683903" y="233124"/>
                      <a:pt x="681052" y="233349"/>
                    </a:cubicBezTo>
                    <a:cubicBezTo>
                      <a:pt x="649443" y="235844"/>
                      <a:pt x="617712" y="236516"/>
                      <a:pt x="586085" y="238775"/>
                    </a:cubicBezTo>
                    <a:lnTo>
                      <a:pt x="510111" y="244202"/>
                    </a:lnTo>
                    <a:cubicBezTo>
                      <a:pt x="491995" y="245712"/>
                      <a:pt x="455844" y="249629"/>
                      <a:pt x="455844" y="249629"/>
                    </a:cubicBezTo>
                    <a:cubicBezTo>
                      <a:pt x="448608" y="251438"/>
                      <a:pt x="441213" y="252698"/>
                      <a:pt x="434137" y="255056"/>
                    </a:cubicBezTo>
                    <a:cubicBezTo>
                      <a:pt x="431424" y="255960"/>
                      <a:pt x="428756" y="257016"/>
                      <a:pt x="425997" y="257769"/>
                    </a:cubicBezTo>
                    <a:cubicBezTo>
                      <a:pt x="407989" y="262680"/>
                      <a:pt x="406550" y="262744"/>
                      <a:pt x="390723" y="265909"/>
                    </a:cubicBezTo>
                    <a:cubicBezTo>
                      <a:pt x="387105" y="267718"/>
                      <a:pt x="383657" y="269916"/>
                      <a:pt x="379870" y="271336"/>
                    </a:cubicBezTo>
                    <a:cubicBezTo>
                      <a:pt x="359136" y="279111"/>
                      <a:pt x="379210" y="267595"/>
                      <a:pt x="355450" y="279476"/>
                    </a:cubicBezTo>
                    <a:cubicBezTo>
                      <a:pt x="350733" y="281835"/>
                      <a:pt x="346600" y="285257"/>
                      <a:pt x="341883" y="287616"/>
                    </a:cubicBezTo>
                    <a:cubicBezTo>
                      <a:pt x="337526" y="289794"/>
                      <a:pt x="332673" y="290865"/>
                      <a:pt x="328316" y="293043"/>
                    </a:cubicBezTo>
                    <a:cubicBezTo>
                      <a:pt x="325399" y="294501"/>
                      <a:pt x="323093" y="297011"/>
                      <a:pt x="320176" y="298469"/>
                    </a:cubicBezTo>
                    <a:cubicBezTo>
                      <a:pt x="317618" y="299748"/>
                      <a:pt x="314594" y="299904"/>
                      <a:pt x="312036" y="301183"/>
                    </a:cubicBezTo>
                    <a:cubicBezTo>
                      <a:pt x="311587" y="301408"/>
                      <a:pt x="293017" y="312329"/>
                      <a:pt x="290329" y="314749"/>
                    </a:cubicBezTo>
                    <a:cubicBezTo>
                      <a:pt x="265536" y="337063"/>
                      <a:pt x="278032" y="327253"/>
                      <a:pt x="260482" y="347310"/>
                    </a:cubicBezTo>
                    <a:cubicBezTo>
                      <a:pt x="257955" y="350198"/>
                      <a:pt x="254799" y="352502"/>
                      <a:pt x="252342" y="355450"/>
                    </a:cubicBezTo>
                    <a:cubicBezTo>
                      <a:pt x="245740" y="363372"/>
                      <a:pt x="233349" y="379870"/>
                      <a:pt x="233349" y="379870"/>
                    </a:cubicBezTo>
                    <a:cubicBezTo>
                      <a:pt x="232444" y="382583"/>
                      <a:pt x="231914" y="385452"/>
                      <a:pt x="230635" y="388010"/>
                    </a:cubicBezTo>
                    <a:cubicBezTo>
                      <a:pt x="228276" y="392727"/>
                      <a:pt x="224572" y="396730"/>
                      <a:pt x="222495" y="401577"/>
                    </a:cubicBezTo>
                    <a:cubicBezTo>
                      <a:pt x="222484" y="401603"/>
                      <a:pt x="214057" y="426893"/>
                      <a:pt x="211642" y="434137"/>
                    </a:cubicBezTo>
                    <a:cubicBezTo>
                      <a:pt x="210737" y="436850"/>
                      <a:pt x="210207" y="439719"/>
                      <a:pt x="208928" y="442277"/>
                    </a:cubicBezTo>
                    <a:cubicBezTo>
                      <a:pt x="207119" y="445895"/>
                      <a:pt x="205095" y="449412"/>
                      <a:pt x="203502" y="453130"/>
                    </a:cubicBezTo>
                    <a:cubicBezTo>
                      <a:pt x="200710" y="459644"/>
                      <a:pt x="200045" y="465228"/>
                      <a:pt x="198075" y="472124"/>
                    </a:cubicBezTo>
                    <a:cubicBezTo>
                      <a:pt x="197289" y="474874"/>
                      <a:pt x="196056" y="477489"/>
                      <a:pt x="195362" y="480264"/>
                    </a:cubicBezTo>
                    <a:cubicBezTo>
                      <a:pt x="194243" y="484738"/>
                      <a:pt x="193973" y="489414"/>
                      <a:pt x="192648" y="493831"/>
                    </a:cubicBezTo>
                    <a:cubicBezTo>
                      <a:pt x="187588" y="510699"/>
                      <a:pt x="188868" y="503161"/>
                      <a:pt x="181795" y="515538"/>
                    </a:cubicBezTo>
                    <a:cubicBezTo>
                      <a:pt x="179788" y="519050"/>
                      <a:pt x="178957" y="523284"/>
                      <a:pt x="176368" y="526391"/>
                    </a:cubicBezTo>
                    <a:cubicBezTo>
                      <a:pt x="174280" y="528896"/>
                      <a:pt x="170941" y="530009"/>
                      <a:pt x="168228" y="531818"/>
                    </a:cubicBezTo>
                    <a:cubicBezTo>
                      <a:pt x="135941" y="529511"/>
                      <a:pt x="138504" y="535981"/>
                      <a:pt x="122101" y="523678"/>
                    </a:cubicBezTo>
                    <a:cubicBezTo>
                      <a:pt x="121078" y="522910"/>
                      <a:pt x="124815" y="519155"/>
                      <a:pt x="124815" y="512824"/>
                    </a:cubicBezTo>
                    <a:close/>
                  </a:path>
                </a:pathLst>
              </a:custGeom>
              <a:solidFill>
                <a:srgbClr val="FFFEB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צורה חופשית 7"/>
            <p:cNvSpPr/>
            <p:nvPr/>
          </p:nvSpPr>
          <p:spPr>
            <a:xfrm>
              <a:off x="8343321" y="5197825"/>
              <a:ext cx="376771" cy="333773"/>
            </a:xfrm>
            <a:custGeom>
              <a:avLst/>
              <a:gdLst>
                <a:gd name="connsiteX0" fmla="*/ 1014 w 376771"/>
                <a:gd name="connsiteY0" fmla="*/ 232946 h 333773"/>
                <a:gd name="connsiteX1" fmla="*/ 18398 w 376771"/>
                <a:gd name="connsiteY1" fmla="*/ 239900 h 333773"/>
                <a:gd name="connsiteX2" fmla="*/ 39258 w 376771"/>
                <a:gd name="connsiteY2" fmla="*/ 243377 h 333773"/>
                <a:gd name="connsiteX3" fmla="*/ 53166 w 376771"/>
                <a:gd name="connsiteY3" fmla="*/ 246853 h 333773"/>
                <a:gd name="connsiteX4" fmla="*/ 74027 w 376771"/>
                <a:gd name="connsiteY4" fmla="*/ 260761 h 333773"/>
                <a:gd name="connsiteX5" fmla="*/ 94887 w 376771"/>
                <a:gd name="connsiteY5" fmla="*/ 267714 h 333773"/>
                <a:gd name="connsiteX6" fmla="*/ 105318 w 376771"/>
                <a:gd name="connsiteY6" fmla="*/ 274668 h 333773"/>
                <a:gd name="connsiteX7" fmla="*/ 129655 w 376771"/>
                <a:gd name="connsiteY7" fmla="*/ 278145 h 333773"/>
                <a:gd name="connsiteX8" fmla="*/ 150516 w 376771"/>
                <a:gd name="connsiteY8" fmla="*/ 288575 h 333773"/>
                <a:gd name="connsiteX9" fmla="*/ 181808 w 376771"/>
                <a:gd name="connsiteY9" fmla="*/ 299005 h 333773"/>
                <a:gd name="connsiteX10" fmla="*/ 192238 w 376771"/>
                <a:gd name="connsiteY10" fmla="*/ 302482 h 333773"/>
                <a:gd name="connsiteX11" fmla="*/ 213099 w 376771"/>
                <a:gd name="connsiteY11" fmla="*/ 312913 h 333773"/>
                <a:gd name="connsiteX12" fmla="*/ 240913 w 376771"/>
                <a:gd name="connsiteY12" fmla="*/ 330297 h 333773"/>
                <a:gd name="connsiteX13" fmla="*/ 251344 w 376771"/>
                <a:gd name="connsiteY13" fmla="*/ 333773 h 333773"/>
                <a:gd name="connsiteX14" fmla="*/ 334787 w 376771"/>
                <a:gd name="connsiteY14" fmla="*/ 326820 h 333773"/>
                <a:gd name="connsiteX15" fmla="*/ 348694 w 376771"/>
                <a:gd name="connsiteY15" fmla="*/ 323343 h 333773"/>
                <a:gd name="connsiteX16" fmla="*/ 369555 w 376771"/>
                <a:gd name="connsiteY16" fmla="*/ 316389 h 333773"/>
                <a:gd name="connsiteX17" fmla="*/ 376509 w 376771"/>
                <a:gd name="connsiteY17" fmla="*/ 305959 h 333773"/>
                <a:gd name="connsiteX18" fmla="*/ 369555 w 376771"/>
                <a:gd name="connsiteY18" fmla="*/ 236423 h 333773"/>
                <a:gd name="connsiteX19" fmla="*/ 362601 w 376771"/>
                <a:gd name="connsiteY19" fmla="*/ 225992 h 333773"/>
                <a:gd name="connsiteX20" fmla="*/ 348694 w 376771"/>
                <a:gd name="connsiteY20" fmla="*/ 184271 h 333773"/>
                <a:gd name="connsiteX21" fmla="*/ 345217 w 376771"/>
                <a:gd name="connsiteY21" fmla="*/ 173840 h 333773"/>
                <a:gd name="connsiteX22" fmla="*/ 338264 w 376771"/>
                <a:gd name="connsiteY22" fmla="*/ 163410 h 333773"/>
                <a:gd name="connsiteX23" fmla="*/ 334787 w 376771"/>
                <a:gd name="connsiteY23" fmla="*/ 152980 h 333773"/>
                <a:gd name="connsiteX24" fmla="*/ 320880 w 376771"/>
                <a:gd name="connsiteY24" fmla="*/ 132119 h 333773"/>
                <a:gd name="connsiteX25" fmla="*/ 313926 w 376771"/>
                <a:gd name="connsiteY25" fmla="*/ 121688 h 333773"/>
                <a:gd name="connsiteX26" fmla="*/ 306973 w 376771"/>
                <a:gd name="connsiteY26" fmla="*/ 111258 h 333773"/>
                <a:gd name="connsiteX27" fmla="*/ 296542 w 376771"/>
                <a:gd name="connsiteY27" fmla="*/ 100827 h 333773"/>
                <a:gd name="connsiteX28" fmla="*/ 286112 w 376771"/>
                <a:gd name="connsiteY28" fmla="*/ 76490 h 333773"/>
                <a:gd name="connsiteX29" fmla="*/ 275681 w 376771"/>
                <a:gd name="connsiteY29" fmla="*/ 55629 h 333773"/>
                <a:gd name="connsiteX30" fmla="*/ 254820 w 376771"/>
                <a:gd name="connsiteY30" fmla="*/ 48675 h 333773"/>
                <a:gd name="connsiteX31" fmla="*/ 227006 w 376771"/>
                <a:gd name="connsiteY31" fmla="*/ 31291 h 333773"/>
                <a:gd name="connsiteX32" fmla="*/ 216576 w 376771"/>
                <a:gd name="connsiteY32" fmla="*/ 27815 h 333773"/>
                <a:gd name="connsiteX33" fmla="*/ 195715 w 376771"/>
                <a:gd name="connsiteY33" fmla="*/ 17384 h 333773"/>
                <a:gd name="connsiteX34" fmla="*/ 185284 w 376771"/>
                <a:gd name="connsiteY34" fmla="*/ 10431 h 333773"/>
                <a:gd name="connsiteX35" fmla="*/ 171377 w 376771"/>
                <a:gd name="connsiteY35" fmla="*/ 6954 h 333773"/>
                <a:gd name="connsiteX36" fmla="*/ 150516 w 376771"/>
                <a:gd name="connsiteY36" fmla="*/ 0 h 333773"/>
                <a:gd name="connsiteX37" fmla="*/ 84457 w 376771"/>
                <a:gd name="connsiteY37" fmla="*/ 3477 h 333773"/>
                <a:gd name="connsiteX38" fmla="*/ 70550 w 376771"/>
                <a:gd name="connsiteY38" fmla="*/ 6954 h 333773"/>
                <a:gd name="connsiteX39" fmla="*/ 60119 w 376771"/>
                <a:gd name="connsiteY39" fmla="*/ 17384 h 333773"/>
                <a:gd name="connsiteX40" fmla="*/ 49689 w 376771"/>
                <a:gd name="connsiteY40" fmla="*/ 24338 h 333773"/>
                <a:gd name="connsiteX41" fmla="*/ 42735 w 376771"/>
                <a:gd name="connsiteY41" fmla="*/ 34768 h 333773"/>
                <a:gd name="connsiteX42" fmla="*/ 39258 w 376771"/>
                <a:gd name="connsiteY42" fmla="*/ 45199 h 333773"/>
                <a:gd name="connsiteX43" fmla="*/ 28828 w 376771"/>
                <a:gd name="connsiteY43" fmla="*/ 52152 h 333773"/>
                <a:gd name="connsiteX44" fmla="*/ 25351 w 376771"/>
                <a:gd name="connsiteY44" fmla="*/ 66059 h 333773"/>
                <a:gd name="connsiteX45" fmla="*/ 18398 w 376771"/>
                <a:gd name="connsiteY45" fmla="*/ 86920 h 333773"/>
                <a:gd name="connsiteX46" fmla="*/ 14921 w 376771"/>
                <a:gd name="connsiteY46" fmla="*/ 111258 h 333773"/>
                <a:gd name="connsiteX47" fmla="*/ 11444 w 376771"/>
                <a:gd name="connsiteY47" fmla="*/ 139072 h 333773"/>
                <a:gd name="connsiteX48" fmla="*/ 7967 w 376771"/>
                <a:gd name="connsiteY48" fmla="*/ 156456 h 333773"/>
                <a:gd name="connsiteX49" fmla="*/ 4490 w 376771"/>
                <a:gd name="connsiteY49" fmla="*/ 191224 h 333773"/>
                <a:gd name="connsiteX50" fmla="*/ 1014 w 376771"/>
                <a:gd name="connsiteY50" fmla="*/ 232946 h 33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6771" h="333773">
                  <a:moveTo>
                    <a:pt x="1014" y="232946"/>
                  </a:moveTo>
                  <a:cubicBezTo>
                    <a:pt x="3332" y="241059"/>
                    <a:pt x="12377" y="238258"/>
                    <a:pt x="18398" y="239900"/>
                  </a:cubicBezTo>
                  <a:cubicBezTo>
                    <a:pt x="25199" y="241755"/>
                    <a:pt x="32346" y="241995"/>
                    <a:pt x="39258" y="243377"/>
                  </a:cubicBezTo>
                  <a:cubicBezTo>
                    <a:pt x="43944" y="244314"/>
                    <a:pt x="48530" y="245694"/>
                    <a:pt x="53166" y="246853"/>
                  </a:cubicBezTo>
                  <a:cubicBezTo>
                    <a:pt x="60120" y="251489"/>
                    <a:pt x="66098" y="258118"/>
                    <a:pt x="74027" y="260761"/>
                  </a:cubicBezTo>
                  <a:cubicBezTo>
                    <a:pt x="80980" y="263079"/>
                    <a:pt x="88789" y="263648"/>
                    <a:pt x="94887" y="267714"/>
                  </a:cubicBezTo>
                  <a:cubicBezTo>
                    <a:pt x="98364" y="270032"/>
                    <a:pt x="101315" y="273467"/>
                    <a:pt x="105318" y="274668"/>
                  </a:cubicBezTo>
                  <a:cubicBezTo>
                    <a:pt x="113167" y="277023"/>
                    <a:pt x="121543" y="276986"/>
                    <a:pt x="129655" y="278145"/>
                  </a:cubicBezTo>
                  <a:cubicBezTo>
                    <a:pt x="167673" y="290814"/>
                    <a:pt x="110104" y="270613"/>
                    <a:pt x="150516" y="288575"/>
                  </a:cubicBezTo>
                  <a:cubicBezTo>
                    <a:pt x="150546" y="288589"/>
                    <a:pt x="176577" y="297261"/>
                    <a:pt x="181808" y="299005"/>
                  </a:cubicBezTo>
                  <a:cubicBezTo>
                    <a:pt x="185285" y="300164"/>
                    <a:pt x="189189" y="300449"/>
                    <a:pt x="192238" y="302482"/>
                  </a:cubicBezTo>
                  <a:cubicBezTo>
                    <a:pt x="205717" y="311469"/>
                    <a:pt x="198704" y="308115"/>
                    <a:pt x="213099" y="312913"/>
                  </a:cubicBezTo>
                  <a:cubicBezTo>
                    <a:pt x="224117" y="329441"/>
                    <a:pt x="216089" y="322023"/>
                    <a:pt x="240913" y="330297"/>
                  </a:cubicBezTo>
                  <a:lnTo>
                    <a:pt x="251344" y="333773"/>
                  </a:lnTo>
                  <a:cubicBezTo>
                    <a:pt x="304234" y="330990"/>
                    <a:pt x="300892" y="334353"/>
                    <a:pt x="334787" y="326820"/>
                  </a:cubicBezTo>
                  <a:cubicBezTo>
                    <a:pt x="339452" y="325783"/>
                    <a:pt x="344117" y="324716"/>
                    <a:pt x="348694" y="323343"/>
                  </a:cubicBezTo>
                  <a:cubicBezTo>
                    <a:pt x="355715" y="321237"/>
                    <a:pt x="369555" y="316389"/>
                    <a:pt x="369555" y="316389"/>
                  </a:cubicBezTo>
                  <a:cubicBezTo>
                    <a:pt x="371873" y="312912"/>
                    <a:pt x="376300" y="310132"/>
                    <a:pt x="376509" y="305959"/>
                  </a:cubicBezTo>
                  <a:cubicBezTo>
                    <a:pt x="376648" y="303184"/>
                    <a:pt x="378562" y="254437"/>
                    <a:pt x="369555" y="236423"/>
                  </a:cubicBezTo>
                  <a:cubicBezTo>
                    <a:pt x="367686" y="232685"/>
                    <a:pt x="364919" y="229469"/>
                    <a:pt x="362601" y="225992"/>
                  </a:cubicBezTo>
                  <a:lnTo>
                    <a:pt x="348694" y="184271"/>
                  </a:lnTo>
                  <a:cubicBezTo>
                    <a:pt x="347535" y="180794"/>
                    <a:pt x="347250" y="176890"/>
                    <a:pt x="345217" y="173840"/>
                  </a:cubicBezTo>
                  <a:cubicBezTo>
                    <a:pt x="342899" y="170363"/>
                    <a:pt x="340133" y="167147"/>
                    <a:pt x="338264" y="163410"/>
                  </a:cubicBezTo>
                  <a:cubicBezTo>
                    <a:pt x="336625" y="160132"/>
                    <a:pt x="336567" y="156184"/>
                    <a:pt x="334787" y="152980"/>
                  </a:cubicBezTo>
                  <a:cubicBezTo>
                    <a:pt x="330728" y="145674"/>
                    <a:pt x="325516" y="139073"/>
                    <a:pt x="320880" y="132119"/>
                  </a:cubicBezTo>
                  <a:lnTo>
                    <a:pt x="313926" y="121688"/>
                  </a:lnTo>
                  <a:cubicBezTo>
                    <a:pt x="311608" y="118211"/>
                    <a:pt x="309928" y="114213"/>
                    <a:pt x="306973" y="111258"/>
                  </a:cubicBezTo>
                  <a:lnTo>
                    <a:pt x="296542" y="100827"/>
                  </a:lnTo>
                  <a:cubicBezTo>
                    <a:pt x="288387" y="76363"/>
                    <a:pt x="299002" y="106569"/>
                    <a:pt x="286112" y="76490"/>
                  </a:cubicBezTo>
                  <a:cubicBezTo>
                    <a:pt x="283478" y="70344"/>
                    <a:pt x="282200" y="59703"/>
                    <a:pt x="275681" y="55629"/>
                  </a:cubicBezTo>
                  <a:cubicBezTo>
                    <a:pt x="269465" y="51744"/>
                    <a:pt x="254820" y="48675"/>
                    <a:pt x="254820" y="48675"/>
                  </a:cubicBezTo>
                  <a:cubicBezTo>
                    <a:pt x="243802" y="32147"/>
                    <a:pt x="251830" y="39566"/>
                    <a:pt x="227006" y="31291"/>
                  </a:cubicBezTo>
                  <a:lnTo>
                    <a:pt x="216576" y="27815"/>
                  </a:lnTo>
                  <a:cubicBezTo>
                    <a:pt x="186690" y="7891"/>
                    <a:pt x="224497" y="31774"/>
                    <a:pt x="195715" y="17384"/>
                  </a:cubicBezTo>
                  <a:cubicBezTo>
                    <a:pt x="191977" y="15515"/>
                    <a:pt x="189125" y="12077"/>
                    <a:pt x="185284" y="10431"/>
                  </a:cubicBezTo>
                  <a:cubicBezTo>
                    <a:pt x="180892" y="8549"/>
                    <a:pt x="175954" y="8327"/>
                    <a:pt x="171377" y="6954"/>
                  </a:cubicBezTo>
                  <a:cubicBezTo>
                    <a:pt x="164356" y="4848"/>
                    <a:pt x="150516" y="0"/>
                    <a:pt x="150516" y="0"/>
                  </a:cubicBezTo>
                  <a:cubicBezTo>
                    <a:pt x="128496" y="1159"/>
                    <a:pt x="106424" y="1567"/>
                    <a:pt x="84457" y="3477"/>
                  </a:cubicBezTo>
                  <a:cubicBezTo>
                    <a:pt x="79697" y="3891"/>
                    <a:pt x="74699" y="4583"/>
                    <a:pt x="70550" y="6954"/>
                  </a:cubicBezTo>
                  <a:cubicBezTo>
                    <a:pt x="66281" y="9393"/>
                    <a:pt x="63896" y="14236"/>
                    <a:pt x="60119" y="17384"/>
                  </a:cubicBezTo>
                  <a:cubicBezTo>
                    <a:pt x="56909" y="20059"/>
                    <a:pt x="53166" y="22020"/>
                    <a:pt x="49689" y="24338"/>
                  </a:cubicBezTo>
                  <a:cubicBezTo>
                    <a:pt x="47371" y="27815"/>
                    <a:pt x="44604" y="31031"/>
                    <a:pt x="42735" y="34768"/>
                  </a:cubicBezTo>
                  <a:cubicBezTo>
                    <a:pt x="41096" y="38046"/>
                    <a:pt x="41548" y="42337"/>
                    <a:pt x="39258" y="45199"/>
                  </a:cubicBezTo>
                  <a:cubicBezTo>
                    <a:pt x="36648" y="48462"/>
                    <a:pt x="32305" y="49834"/>
                    <a:pt x="28828" y="52152"/>
                  </a:cubicBezTo>
                  <a:cubicBezTo>
                    <a:pt x="27669" y="56788"/>
                    <a:pt x="26724" y="61482"/>
                    <a:pt x="25351" y="66059"/>
                  </a:cubicBezTo>
                  <a:cubicBezTo>
                    <a:pt x="23245" y="73080"/>
                    <a:pt x="18398" y="86920"/>
                    <a:pt x="18398" y="86920"/>
                  </a:cubicBezTo>
                  <a:cubicBezTo>
                    <a:pt x="17239" y="95033"/>
                    <a:pt x="16004" y="103135"/>
                    <a:pt x="14921" y="111258"/>
                  </a:cubicBezTo>
                  <a:cubicBezTo>
                    <a:pt x="13686" y="120520"/>
                    <a:pt x="12865" y="129837"/>
                    <a:pt x="11444" y="139072"/>
                  </a:cubicBezTo>
                  <a:cubicBezTo>
                    <a:pt x="10545" y="144913"/>
                    <a:pt x="8748" y="150598"/>
                    <a:pt x="7967" y="156456"/>
                  </a:cubicBezTo>
                  <a:cubicBezTo>
                    <a:pt x="6428" y="168001"/>
                    <a:pt x="6029" y="179679"/>
                    <a:pt x="4490" y="191224"/>
                  </a:cubicBezTo>
                  <a:cubicBezTo>
                    <a:pt x="560" y="220705"/>
                    <a:pt x="-1304" y="224833"/>
                    <a:pt x="1014" y="23294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9" name="צורה חופשית 8"/>
            <p:cNvSpPr/>
            <p:nvPr/>
          </p:nvSpPr>
          <p:spPr>
            <a:xfrm>
              <a:off x="8395828" y="5326467"/>
              <a:ext cx="202313" cy="191224"/>
            </a:xfrm>
            <a:custGeom>
              <a:avLst/>
              <a:gdLst>
                <a:gd name="connsiteX0" fmla="*/ 659 w 202313"/>
                <a:gd name="connsiteY0" fmla="*/ 111258 h 191224"/>
                <a:gd name="connsiteX1" fmla="*/ 4135 w 202313"/>
                <a:gd name="connsiteY1" fmla="*/ 86920 h 191224"/>
                <a:gd name="connsiteX2" fmla="*/ 7612 w 202313"/>
                <a:gd name="connsiteY2" fmla="*/ 76490 h 191224"/>
                <a:gd name="connsiteX3" fmla="*/ 21520 w 202313"/>
                <a:gd name="connsiteY3" fmla="*/ 52152 h 191224"/>
                <a:gd name="connsiteX4" fmla="*/ 35427 w 202313"/>
                <a:gd name="connsiteY4" fmla="*/ 31291 h 191224"/>
                <a:gd name="connsiteX5" fmla="*/ 42380 w 202313"/>
                <a:gd name="connsiteY5" fmla="*/ 20861 h 191224"/>
                <a:gd name="connsiteX6" fmla="*/ 63241 w 202313"/>
                <a:gd name="connsiteY6" fmla="*/ 10430 h 191224"/>
                <a:gd name="connsiteX7" fmla="*/ 87579 w 202313"/>
                <a:gd name="connsiteY7" fmla="*/ 0 h 191224"/>
                <a:gd name="connsiteX8" fmla="*/ 139731 w 202313"/>
                <a:gd name="connsiteY8" fmla="*/ 3477 h 191224"/>
                <a:gd name="connsiteX9" fmla="*/ 171022 w 202313"/>
                <a:gd name="connsiteY9" fmla="*/ 27814 h 191224"/>
                <a:gd name="connsiteX10" fmla="*/ 181453 w 202313"/>
                <a:gd name="connsiteY10" fmla="*/ 34768 h 191224"/>
                <a:gd name="connsiteX11" fmla="*/ 191883 w 202313"/>
                <a:gd name="connsiteY11" fmla="*/ 55629 h 191224"/>
                <a:gd name="connsiteX12" fmla="*/ 202313 w 202313"/>
                <a:gd name="connsiteY12" fmla="*/ 90397 h 191224"/>
                <a:gd name="connsiteX13" fmla="*/ 198837 w 202313"/>
                <a:gd name="connsiteY13" fmla="*/ 146026 h 191224"/>
                <a:gd name="connsiteX14" fmla="*/ 195360 w 202313"/>
                <a:gd name="connsiteY14" fmla="*/ 156456 h 191224"/>
                <a:gd name="connsiteX15" fmla="*/ 181453 w 202313"/>
                <a:gd name="connsiteY15" fmla="*/ 177317 h 191224"/>
                <a:gd name="connsiteX16" fmla="*/ 160592 w 202313"/>
                <a:gd name="connsiteY16" fmla="*/ 191224 h 191224"/>
                <a:gd name="connsiteX17" fmla="*/ 129301 w 202313"/>
                <a:gd name="connsiteY17" fmla="*/ 173840 h 191224"/>
                <a:gd name="connsiteX18" fmla="*/ 118870 w 202313"/>
                <a:gd name="connsiteY18" fmla="*/ 166887 h 191224"/>
                <a:gd name="connsiteX19" fmla="*/ 108440 w 202313"/>
                <a:gd name="connsiteY19" fmla="*/ 163410 h 191224"/>
                <a:gd name="connsiteX20" fmla="*/ 98009 w 202313"/>
                <a:gd name="connsiteY20" fmla="*/ 156456 h 191224"/>
                <a:gd name="connsiteX21" fmla="*/ 63241 w 202313"/>
                <a:gd name="connsiteY21" fmla="*/ 146026 h 191224"/>
                <a:gd name="connsiteX22" fmla="*/ 52811 w 202313"/>
                <a:gd name="connsiteY22" fmla="*/ 142549 h 191224"/>
                <a:gd name="connsiteX23" fmla="*/ 38904 w 202313"/>
                <a:gd name="connsiteY23" fmla="*/ 139072 h 191224"/>
                <a:gd name="connsiteX24" fmla="*/ 7612 w 202313"/>
                <a:gd name="connsiteY24" fmla="*/ 128642 h 191224"/>
                <a:gd name="connsiteX25" fmla="*/ 659 w 202313"/>
                <a:gd name="connsiteY25" fmla="*/ 111258 h 19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313" h="191224">
                  <a:moveTo>
                    <a:pt x="659" y="111258"/>
                  </a:moveTo>
                  <a:cubicBezTo>
                    <a:pt x="80" y="104304"/>
                    <a:pt x="2528" y="94956"/>
                    <a:pt x="4135" y="86920"/>
                  </a:cubicBezTo>
                  <a:cubicBezTo>
                    <a:pt x="4854" y="83326"/>
                    <a:pt x="6168" y="79858"/>
                    <a:pt x="7612" y="76490"/>
                  </a:cubicBezTo>
                  <a:cubicBezTo>
                    <a:pt x="12907" y="64136"/>
                    <a:pt x="14535" y="62629"/>
                    <a:pt x="21520" y="52152"/>
                  </a:cubicBezTo>
                  <a:cubicBezTo>
                    <a:pt x="27629" y="33822"/>
                    <a:pt x="20958" y="48654"/>
                    <a:pt x="35427" y="31291"/>
                  </a:cubicBezTo>
                  <a:cubicBezTo>
                    <a:pt x="38102" y="28081"/>
                    <a:pt x="39425" y="23816"/>
                    <a:pt x="42380" y="20861"/>
                  </a:cubicBezTo>
                  <a:cubicBezTo>
                    <a:pt x="52343" y="10898"/>
                    <a:pt x="51931" y="16085"/>
                    <a:pt x="63241" y="10430"/>
                  </a:cubicBezTo>
                  <a:cubicBezTo>
                    <a:pt x="87250" y="-1574"/>
                    <a:pt x="58638" y="7236"/>
                    <a:pt x="87579" y="0"/>
                  </a:cubicBezTo>
                  <a:cubicBezTo>
                    <a:pt x="104963" y="1159"/>
                    <a:pt x="122782" y="-558"/>
                    <a:pt x="139731" y="3477"/>
                  </a:cubicBezTo>
                  <a:cubicBezTo>
                    <a:pt x="154495" y="6992"/>
                    <a:pt x="160677" y="19193"/>
                    <a:pt x="171022" y="27814"/>
                  </a:cubicBezTo>
                  <a:cubicBezTo>
                    <a:pt x="174232" y="30489"/>
                    <a:pt x="177976" y="32450"/>
                    <a:pt x="181453" y="34768"/>
                  </a:cubicBezTo>
                  <a:cubicBezTo>
                    <a:pt x="194124" y="72787"/>
                    <a:pt x="173918" y="15209"/>
                    <a:pt x="191883" y="55629"/>
                  </a:cubicBezTo>
                  <a:cubicBezTo>
                    <a:pt x="196722" y="66517"/>
                    <a:pt x="199423" y="78835"/>
                    <a:pt x="202313" y="90397"/>
                  </a:cubicBezTo>
                  <a:cubicBezTo>
                    <a:pt x="201154" y="108940"/>
                    <a:pt x="200782" y="127549"/>
                    <a:pt x="198837" y="146026"/>
                  </a:cubicBezTo>
                  <a:cubicBezTo>
                    <a:pt x="198453" y="149671"/>
                    <a:pt x="197140" y="153252"/>
                    <a:pt x="195360" y="156456"/>
                  </a:cubicBezTo>
                  <a:cubicBezTo>
                    <a:pt x="191301" y="163762"/>
                    <a:pt x="188407" y="172681"/>
                    <a:pt x="181453" y="177317"/>
                  </a:cubicBezTo>
                  <a:lnTo>
                    <a:pt x="160592" y="191224"/>
                  </a:lnTo>
                  <a:cubicBezTo>
                    <a:pt x="142232" y="185104"/>
                    <a:pt x="153213" y="189781"/>
                    <a:pt x="129301" y="173840"/>
                  </a:cubicBezTo>
                  <a:cubicBezTo>
                    <a:pt x="125824" y="171522"/>
                    <a:pt x="122834" y="168209"/>
                    <a:pt x="118870" y="166887"/>
                  </a:cubicBezTo>
                  <a:cubicBezTo>
                    <a:pt x="115393" y="165728"/>
                    <a:pt x="111718" y="165049"/>
                    <a:pt x="108440" y="163410"/>
                  </a:cubicBezTo>
                  <a:cubicBezTo>
                    <a:pt x="104702" y="161541"/>
                    <a:pt x="101828" y="158153"/>
                    <a:pt x="98009" y="156456"/>
                  </a:cubicBezTo>
                  <a:cubicBezTo>
                    <a:pt x="83141" y="149848"/>
                    <a:pt x="77397" y="150071"/>
                    <a:pt x="63241" y="146026"/>
                  </a:cubicBezTo>
                  <a:cubicBezTo>
                    <a:pt x="59717" y="145019"/>
                    <a:pt x="56335" y="143556"/>
                    <a:pt x="52811" y="142549"/>
                  </a:cubicBezTo>
                  <a:cubicBezTo>
                    <a:pt x="48217" y="141236"/>
                    <a:pt x="43481" y="140445"/>
                    <a:pt x="38904" y="139072"/>
                  </a:cubicBezTo>
                  <a:cubicBezTo>
                    <a:pt x="38886" y="139067"/>
                    <a:pt x="12836" y="130383"/>
                    <a:pt x="7612" y="128642"/>
                  </a:cubicBezTo>
                  <a:cubicBezTo>
                    <a:pt x="-3918" y="124798"/>
                    <a:pt x="1238" y="118212"/>
                    <a:pt x="659" y="111258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0" name="צורה חופשית 9"/>
            <p:cNvSpPr/>
            <p:nvPr/>
          </p:nvSpPr>
          <p:spPr>
            <a:xfrm rot="20142210">
              <a:off x="8457694" y="5351377"/>
              <a:ext cx="95389" cy="131750"/>
            </a:xfrm>
            <a:custGeom>
              <a:avLst/>
              <a:gdLst>
                <a:gd name="connsiteX0" fmla="*/ 66059 w 73013"/>
                <a:gd name="connsiteY0" fmla="*/ 41721 h 85103"/>
                <a:gd name="connsiteX1" fmla="*/ 62582 w 73013"/>
                <a:gd name="connsiteY1" fmla="*/ 20860 h 85103"/>
                <a:gd name="connsiteX2" fmla="*/ 45198 w 73013"/>
                <a:gd name="connsiteY2" fmla="*/ 6953 h 85103"/>
                <a:gd name="connsiteX3" fmla="*/ 34768 w 73013"/>
                <a:gd name="connsiteY3" fmla="*/ 0 h 85103"/>
                <a:gd name="connsiteX4" fmla="*/ 20860 w 73013"/>
                <a:gd name="connsiteY4" fmla="*/ 3476 h 85103"/>
                <a:gd name="connsiteX5" fmla="*/ 10430 w 73013"/>
                <a:gd name="connsiteY5" fmla="*/ 13907 h 85103"/>
                <a:gd name="connsiteX6" fmla="*/ 0 w 73013"/>
                <a:gd name="connsiteY6" fmla="*/ 38244 h 85103"/>
                <a:gd name="connsiteX7" fmla="*/ 6953 w 73013"/>
                <a:gd name="connsiteY7" fmla="*/ 55629 h 85103"/>
                <a:gd name="connsiteX8" fmla="*/ 27814 w 73013"/>
                <a:gd name="connsiteY8" fmla="*/ 73013 h 85103"/>
                <a:gd name="connsiteX9" fmla="*/ 38244 w 73013"/>
                <a:gd name="connsiteY9" fmla="*/ 76489 h 85103"/>
                <a:gd name="connsiteX10" fmla="*/ 69536 w 73013"/>
                <a:gd name="connsiteY10" fmla="*/ 79966 h 85103"/>
                <a:gd name="connsiteX11" fmla="*/ 73013 w 73013"/>
                <a:gd name="connsiteY11" fmla="*/ 69536 h 85103"/>
                <a:gd name="connsiteX12" fmla="*/ 69536 w 73013"/>
                <a:gd name="connsiteY12" fmla="*/ 45198 h 85103"/>
                <a:gd name="connsiteX13" fmla="*/ 66059 w 73013"/>
                <a:gd name="connsiteY13" fmla="*/ 41721 h 8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013" h="85103">
                  <a:moveTo>
                    <a:pt x="66059" y="41721"/>
                  </a:moveTo>
                  <a:cubicBezTo>
                    <a:pt x="64900" y="37665"/>
                    <a:pt x="64811" y="27548"/>
                    <a:pt x="62582" y="20860"/>
                  </a:cubicBezTo>
                  <a:cubicBezTo>
                    <a:pt x="57894" y="6794"/>
                    <a:pt x="55823" y="12265"/>
                    <a:pt x="45198" y="6953"/>
                  </a:cubicBezTo>
                  <a:cubicBezTo>
                    <a:pt x="41461" y="5084"/>
                    <a:pt x="38245" y="2318"/>
                    <a:pt x="34768" y="0"/>
                  </a:cubicBezTo>
                  <a:cubicBezTo>
                    <a:pt x="30132" y="1159"/>
                    <a:pt x="25009" y="1105"/>
                    <a:pt x="20860" y="3476"/>
                  </a:cubicBezTo>
                  <a:cubicBezTo>
                    <a:pt x="16591" y="5915"/>
                    <a:pt x="13288" y="9906"/>
                    <a:pt x="10430" y="13907"/>
                  </a:cubicBezTo>
                  <a:cubicBezTo>
                    <a:pt x="5057" y="21429"/>
                    <a:pt x="2838" y="29729"/>
                    <a:pt x="0" y="38244"/>
                  </a:cubicBezTo>
                  <a:cubicBezTo>
                    <a:pt x="2318" y="44039"/>
                    <a:pt x="3645" y="50336"/>
                    <a:pt x="6953" y="55629"/>
                  </a:cubicBezTo>
                  <a:cubicBezTo>
                    <a:pt x="10446" y="61218"/>
                    <a:pt x="21700" y="69956"/>
                    <a:pt x="27814" y="73013"/>
                  </a:cubicBezTo>
                  <a:cubicBezTo>
                    <a:pt x="31092" y="74652"/>
                    <a:pt x="34767" y="75330"/>
                    <a:pt x="38244" y="76489"/>
                  </a:cubicBezTo>
                  <a:cubicBezTo>
                    <a:pt x="49699" y="84126"/>
                    <a:pt x="52720" y="89575"/>
                    <a:pt x="69536" y="79966"/>
                  </a:cubicBezTo>
                  <a:cubicBezTo>
                    <a:pt x="72718" y="78148"/>
                    <a:pt x="71854" y="73013"/>
                    <a:pt x="73013" y="69536"/>
                  </a:cubicBezTo>
                  <a:cubicBezTo>
                    <a:pt x="71854" y="61423"/>
                    <a:pt x="72478" y="52847"/>
                    <a:pt x="69536" y="45198"/>
                  </a:cubicBezTo>
                  <a:cubicBezTo>
                    <a:pt x="64906" y="33159"/>
                    <a:pt x="67218" y="45777"/>
                    <a:pt x="66059" y="41721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1" name="צורה חופשית 10"/>
            <p:cNvSpPr/>
            <p:nvPr/>
          </p:nvSpPr>
          <p:spPr>
            <a:xfrm>
              <a:off x="8490360" y="5209559"/>
              <a:ext cx="173841" cy="221212"/>
            </a:xfrm>
            <a:custGeom>
              <a:avLst/>
              <a:gdLst>
                <a:gd name="connsiteX0" fmla="*/ 0 w 173841"/>
                <a:gd name="connsiteY0" fmla="*/ 165583 h 221212"/>
                <a:gd name="connsiteX1" fmla="*/ 10431 w 173841"/>
                <a:gd name="connsiteY1" fmla="*/ 148199 h 221212"/>
                <a:gd name="connsiteX2" fmla="*/ 13908 w 173841"/>
                <a:gd name="connsiteY2" fmla="*/ 137769 h 221212"/>
                <a:gd name="connsiteX3" fmla="*/ 24338 w 173841"/>
                <a:gd name="connsiteY3" fmla="*/ 130815 h 221212"/>
                <a:gd name="connsiteX4" fmla="*/ 38245 w 173841"/>
                <a:gd name="connsiteY4" fmla="*/ 103001 h 221212"/>
                <a:gd name="connsiteX5" fmla="*/ 41722 w 173841"/>
                <a:gd name="connsiteY5" fmla="*/ 89093 h 221212"/>
                <a:gd name="connsiteX6" fmla="*/ 45199 w 173841"/>
                <a:gd name="connsiteY6" fmla="*/ 57802 h 221212"/>
                <a:gd name="connsiteX7" fmla="*/ 41722 w 173841"/>
                <a:gd name="connsiteY7" fmla="*/ 2173 h 221212"/>
                <a:gd name="connsiteX8" fmla="*/ 62583 w 173841"/>
                <a:gd name="connsiteY8" fmla="*/ 9127 h 221212"/>
                <a:gd name="connsiteX9" fmla="*/ 83444 w 173841"/>
                <a:gd name="connsiteY9" fmla="*/ 19557 h 221212"/>
                <a:gd name="connsiteX10" fmla="*/ 93874 w 173841"/>
                <a:gd name="connsiteY10" fmla="*/ 23034 h 221212"/>
                <a:gd name="connsiteX11" fmla="*/ 104305 w 173841"/>
                <a:gd name="connsiteY11" fmla="*/ 29988 h 221212"/>
                <a:gd name="connsiteX12" fmla="*/ 125165 w 173841"/>
                <a:gd name="connsiteY12" fmla="*/ 36941 h 221212"/>
                <a:gd name="connsiteX13" fmla="*/ 146026 w 173841"/>
                <a:gd name="connsiteY13" fmla="*/ 50849 h 221212"/>
                <a:gd name="connsiteX14" fmla="*/ 159934 w 173841"/>
                <a:gd name="connsiteY14" fmla="*/ 71709 h 221212"/>
                <a:gd name="connsiteX15" fmla="*/ 163410 w 173841"/>
                <a:gd name="connsiteY15" fmla="*/ 82140 h 221212"/>
                <a:gd name="connsiteX16" fmla="*/ 170364 w 173841"/>
                <a:gd name="connsiteY16" fmla="*/ 92570 h 221212"/>
                <a:gd name="connsiteX17" fmla="*/ 173841 w 173841"/>
                <a:gd name="connsiteY17" fmla="*/ 106478 h 221212"/>
                <a:gd name="connsiteX18" fmla="*/ 170364 w 173841"/>
                <a:gd name="connsiteY18" fmla="*/ 127338 h 221212"/>
                <a:gd name="connsiteX19" fmla="*/ 159934 w 173841"/>
                <a:gd name="connsiteY19" fmla="*/ 137769 h 221212"/>
                <a:gd name="connsiteX20" fmla="*/ 139073 w 173841"/>
                <a:gd name="connsiteY20" fmla="*/ 151676 h 221212"/>
                <a:gd name="connsiteX21" fmla="*/ 128642 w 173841"/>
                <a:gd name="connsiteY21" fmla="*/ 158630 h 221212"/>
                <a:gd name="connsiteX22" fmla="*/ 121689 w 173841"/>
                <a:gd name="connsiteY22" fmla="*/ 169060 h 221212"/>
                <a:gd name="connsiteX23" fmla="*/ 111258 w 173841"/>
                <a:gd name="connsiteY23" fmla="*/ 172537 h 221212"/>
                <a:gd name="connsiteX24" fmla="*/ 100828 w 173841"/>
                <a:gd name="connsiteY24" fmla="*/ 179490 h 221212"/>
                <a:gd name="connsiteX25" fmla="*/ 79967 w 173841"/>
                <a:gd name="connsiteY25" fmla="*/ 186444 h 221212"/>
                <a:gd name="connsiteX26" fmla="*/ 59106 w 173841"/>
                <a:gd name="connsiteY26" fmla="*/ 200351 h 221212"/>
                <a:gd name="connsiteX27" fmla="*/ 38245 w 173841"/>
                <a:gd name="connsiteY27" fmla="*/ 214258 h 221212"/>
                <a:gd name="connsiteX28" fmla="*/ 24338 w 173841"/>
                <a:gd name="connsiteY28" fmla="*/ 221212 h 22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3841" h="221212">
                  <a:moveTo>
                    <a:pt x="0" y="165583"/>
                  </a:moveTo>
                  <a:cubicBezTo>
                    <a:pt x="3477" y="159788"/>
                    <a:pt x="7409" y="154243"/>
                    <a:pt x="10431" y="148199"/>
                  </a:cubicBezTo>
                  <a:cubicBezTo>
                    <a:pt x="12070" y="144921"/>
                    <a:pt x="11619" y="140631"/>
                    <a:pt x="13908" y="137769"/>
                  </a:cubicBezTo>
                  <a:cubicBezTo>
                    <a:pt x="16518" y="134506"/>
                    <a:pt x="20861" y="133133"/>
                    <a:pt x="24338" y="130815"/>
                  </a:cubicBezTo>
                  <a:cubicBezTo>
                    <a:pt x="32876" y="96664"/>
                    <a:pt x="20515" y="138463"/>
                    <a:pt x="38245" y="103001"/>
                  </a:cubicBezTo>
                  <a:cubicBezTo>
                    <a:pt x="40382" y="98727"/>
                    <a:pt x="40563" y="93729"/>
                    <a:pt x="41722" y="89093"/>
                  </a:cubicBezTo>
                  <a:cubicBezTo>
                    <a:pt x="42881" y="78663"/>
                    <a:pt x="45199" y="68297"/>
                    <a:pt x="45199" y="57802"/>
                  </a:cubicBezTo>
                  <a:cubicBezTo>
                    <a:pt x="45199" y="39223"/>
                    <a:pt x="35473" y="19670"/>
                    <a:pt x="41722" y="2173"/>
                  </a:cubicBezTo>
                  <a:cubicBezTo>
                    <a:pt x="44187" y="-4730"/>
                    <a:pt x="55629" y="6809"/>
                    <a:pt x="62583" y="9127"/>
                  </a:cubicBezTo>
                  <a:cubicBezTo>
                    <a:pt x="88797" y="17866"/>
                    <a:pt x="56486" y="6079"/>
                    <a:pt x="83444" y="19557"/>
                  </a:cubicBezTo>
                  <a:cubicBezTo>
                    <a:pt x="86722" y="21196"/>
                    <a:pt x="90596" y="21395"/>
                    <a:pt x="93874" y="23034"/>
                  </a:cubicBezTo>
                  <a:cubicBezTo>
                    <a:pt x="97612" y="24903"/>
                    <a:pt x="100486" y="28291"/>
                    <a:pt x="104305" y="29988"/>
                  </a:cubicBezTo>
                  <a:cubicBezTo>
                    <a:pt x="111003" y="32965"/>
                    <a:pt x="125165" y="36941"/>
                    <a:pt x="125165" y="36941"/>
                  </a:cubicBezTo>
                  <a:cubicBezTo>
                    <a:pt x="132119" y="41577"/>
                    <a:pt x="141390" y="43895"/>
                    <a:pt x="146026" y="50849"/>
                  </a:cubicBezTo>
                  <a:lnTo>
                    <a:pt x="159934" y="71709"/>
                  </a:lnTo>
                  <a:cubicBezTo>
                    <a:pt x="161093" y="75186"/>
                    <a:pt x="161771" y="78862"/>
                    <a:pt x="163410" y="82140"/>
                  </a:cubicBezTo>
                  <a:cubicBezTo>
                    <a:pt x="165279" y="85877"/>
                    <a:pt x="168718" y="88729"/>
                    <a:pt x="170364" y="92570"/>
                  </a:cubicBezTo>
                  <a:cubicBezTo>
                    <a:pt x="172246" y="96962"/>
                    <a:pt x="172682" y="101842"/>
                    <a:pt x="173841" y="106478"/>
                  </a:cubicBezTo>
                  <a:cubicBezTo>
                    <a:pt x="172682" y="113431"/>
                    <a:pt x="173227" y="120896"/>
                    <a:pt x="170364" y="127338"/>
                  </a:cubicBezTo>
                  <a:cubicBezTo>
                    <a:pt x="168367" y="131831"/>
                    <a:pt x="163082" y="133992"/>
                    <a:pt x="159934" y="137769"/>
                  </a:cubicBezTo>
                  <a:cubicBezTo>
                    <a:pt x="147298" y="152933"/>
                    <a:pt x="160500" y="146319"/>
                    <a:pt x="139073" y="151676"/>
                  </a:cubicBezTo>
                  <a:cubicBezTo>
                    <a:pt x="135596" y="153994"/>
                    <a:pt x="131597" y="155675"/>
                    <a:pt x="128642" y="158630"/>
                  </a:cubicBezTo>
                  <a:cubicBezTo>
                    <a:pt x="125687" y="161585"/>
                    <a:pt x="124952" y="166450"/>
                    <a:pt x="121689" y="169060"/>
                  </a:cubicBezTo>
                  <a:cubicBezTo>
                    <a:pt x="118827" y="171350"/>
                    <a:pt x="114536" y="170898"/>
                    <a:pt x="111258" y="172537"/>
                  </a:cubicBezTo>
                  <a:cubicBezTo>
                    <a:pt x="107521" y="174406"/>
                    <a:pt x="104646" y="177793"/>
                    <a:pt x="100828" y="179490"/>
                  </a:cubicBezTo>
                  <a:cubicBezTo>
                    <a:pt x="94130" y="182467"/>
                    <a:pt x="79967" y="186444"/>
                    <a:pt x="79967" y="186444"/>
                  </a:cubicBezTo>
                  <a:cubicBezTo>
                    <a:pt x="56821" y="209590"/>
                    <a:pt x="81748" y="187772"/>
                    <a:pt x="59106" y="200351"/>
                  </a:cubicBezTo>
                  <a:cubicBezTo>
                    <a:pt x="51800" y="204410"/>
                    <a:pt x="46173" y="211615"/>
                    <a:pt x="38245" y="214258"/>
                  </a:cubicBezTo>
                  <a:cubicBezTo>
                    <a:pt x="26260" y="218253"/>
                    <a:pt x="30406" y="215144"/>
                    <a:pt x="24338" y="221212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13" name="אליפסה 12"/>
          <p:cNvSpPr/>
          <p:nvPr/>
        </p:nvSpPr>
        <p:spPr>
          <a:xfrm>
            <a:off x="4476750" y="1014413"/>
            <a:ext cx="2443163" cy="270986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1916939"/>
            <a:ext cx="2176461" cy="1700931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5"/>
          <a:srcRect t="3955" b="5085"/>
          <a:stretch/>
        </p:blipFill>
        <p:spPr>
          <a:xfrm>
            <a:off x="4480227" y="1635727"/>
            <a:ext cx="2450410" cy="1393065"/>
          </a:xfrm>
          <a:prstGeom prst="ellipse">
            <a:avLst/>
          </a:prstGeom>
          <a:ln w="63500" cap="rnd"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8" name="הסבר אליפטי 17"/>
          <p:cNvSpPr/>
          <p:nvPr/>
        </p:nvSpPr>
        <p:spPr>
          <a:xfrm>
            <a:off x="5694732" y="5431250"/>
            <a:ext cx="1584386" cy="1020095"/>
          </a:xfrm>
          <a:prstGeom prst="wedgeEllipseCallout">
            <a:avLst>
              <a:gd name="adj1" fmla="val 71086"/>
              <a:gd name="adj2" fmla="val -388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חתיכת...</a:t>
            </a:r>
          </a:p>
        </p:txBody>
      </p:sp>
      <p:grpSp>
        <p:nvGrpSpPr>
          <p:cNvPr id="3" name="קבוצה 2"/>
          <p:cNvGrpSpPr/>
          <p:nvPr/>
        </p:nvGrpSpPr>
        <p:grpSpPr>
          <a:xfrm>
            <a:off x="138666" y="-162763"/>
            <a:ext cx="5447103" cy="6830842"/>
            <a:chOff x="138666" y="-162763"/>
            <a:chExt cx="5447103" cy="6830842"/>
          </a:xfrm>
        </p:grpSpPr>
        <p:sp>
          <p:nvSpPr>
            <p:cNvPr id="17" name="הסבר אליפטי 16"/>
            <p:cNvSpPr/>
            <p:nvPr/>
          </p:nvSpPr>
          <p:spPr>
            <a:xfrm>
              <a:off x="3670916" y="2056593"/>
              <a:ext cx="1914853" cy="1561278"/>
            </a:xfrm>
            <a:prstGeom prst="wedgeEllipseCallout">
              <a:avLst>
                <a:gd name="adj1" fmla="val -60367"/>
                <a:gd name="adj2" fmla="val -1948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ysClr val="windowText" lastClr="000000"/>
                  </a:solidFill>
                </a:rPr>
                <a:t>אתה יכול לסמוך על הסוכן הטוב ביותר שלך!</a:t>
              </a:r>
            </a:p>
          </p:txBody>
        </p:sp>
        <p:grpSp>
          <p:nvGrpSpPr>
            <p:cNvPr id="19" name="קבוצה 18"/>
            <p:cNvGrpSpPr/>
            <p:nvPr/>
          </p:nvGrpSpPr>
          <p:grpSpPr>
            <a:xfrm>
              <a:off x="138666" y="-162763"/>
              <a:ext cx="4639378" cy="6830842"/>
              <a:chOff x="3035571" y="0"/>
              <a:chExt cx="4639378" cy="6830842"/>
            </a:xfrm>
          </p:grpSpPr>
          <p:pic>
            <p:nvPicPr>
              <p:cNvPr id="22" name="תמונה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5571" y="0"/>
                <a:ext cx="4639378" cy="6830842"/>
              </a:xfrm>
              <a:prstGeom prst="rect">
                <a:avLst/>
              </a:prstGeom>
            </p:spPr>
          </p:pic>
          <p:grpSp>
            <p:nvGrpSpPr>
              <p:cNvPr id="24" name="קבוצה 23"/>
              <p:cNvGrpSpPr/>
              <p:nvPr/>
            </p:nvGrpSpPr>
            <p:grpSpPr>
              <a:xfrm>
                <a:off x="4391525" y="1039329"/>
                <a:ext cx="1472065" cy="1509560"/>
                <a:chOff x="4391525" y="1039329"/>
                <a:chExt cx="1472065" cy="1509560"/>
              </a:xfrm>
            </p:grpSpPr>
            <p:sp>
              <p:nvSpPr>
                <p:cNvPr id="27" name="צורה חופשית 26"/>
                <p:cNvSpPr/>
                <p:nvPr/>
              </p:nvSpPr>
              <p:spPr>
                <a:xfrm>
                  <a:off x="4391525" y="1058779"/>
                  <a:ext cx="1459832" cy="1447800"/>
                </a:xfrm>
                <a:custGeom>
                  <a:avLst/>
                  <a:gdLst>
                    <a:gd name="connsiteX0" fmla="*/ 485274 w 1459832"/>
                    <a:gd name="connsiteY0" fmla="*/ 0 h 1447800"/>
                    <a:gd name="connsiteX1" fmla="*/ 709863 w 1459832"/>
                    <a:gd name="connsiteY1" fmla="*/ 8021 h 1447800"/>
                    <a:gd name="connsiteX2" fmla="*/ 934453 w 1459832"/>
                    <a:gd name="connsiteY2" fmla="*/ 44116 h 1447800"/>
                    <a:gd name="connsiteX3" fmla="*/ 1098217 w 1459832"/>
                    <a:gd name="connsiteY3" fmla="*/ 124326 h 1447800"/>
                    <a:gd name="connsiteX4" fmla="*/ 1122948 w 1459832"/>
                    <a:gd name="connsiteY4" fmla="*/ 124326 h 1447800"/>
                    <a:gd name="connsiteX5" fmla="*/ 1347537 w 1459832"/>
                    <a:gd name="connsiteY5" fmla="*/ 360947 h 1447800"/>
                    <a:gd name="connsiteX6" fmla="*/ 1423737 w 1459832"/>
                    <a:gd name="connsiteY6" fmla="*/ 613610 h 1447800"/>
                    <a:gd name="connsiteX7" fmla="*/ 1459832 w 1459832"/>
                    <a:gd name="connsiteY7" fmla="*/ 886326 h 1447800"/>
                    <a:gd name="connsiteX8" fmla="*/ 1427748 w 1459832"/>
                    <a:gd name="connsiteY8" fmla="*/ 1034716 h 1447800"/>
                    <a:gd name="connsiteX9" fmla="*/ 1419727 w 1459832"/>
                    <a:gd name="connsiteY9" fmla="*/ 1147010 h 1447800"/>
                    <a:gd name="connsiteX10" fmla="*/ 1415716 w 1459832"/>
                    <a:gd name="connsiteY10" fmla="*/ 1259305 h 1447800"/>
                    <a:gd name="connsiteX11" fmla="*/ 1275348 w 1459832"/>
                    <a:gd name="connsiteY11" fmla="*/ 1339516 h 1447800"/>
                    <a:gd name="connsiteX12" fmla="*/ 954506 w 1459832"/>
                    <a:gd name="connsiteY12" fmla="*/ 1415716 h 1447800"/>
                    <a:gd name="connsiteX13" fmla="*/ 685800 w 1459832"/>
                    <a:gd name="connsiteY13" fmla="*/ 1447800 h 1447800"/>
                    <a:gd name="connsiteX14" fmla="*/ 124327 w 1459832"/>
                    <a:gd name="connsiteY14" fmla="*/ 1259305 h 1447800"/>
                    <a:gd name="connsiteX15" fmla="*/ 108285 w 1459832"/>
                    <a:gd name="connsiteY15" fmla="*/ 1042737 h 1447800"/>
                    <a:gd name="connsiteX16" fmla="*/ 32085 w 1459832"/>
                    <a:gd name="connsiteY16" fmla="*/ 1022684 h 1447800"/>
                    <a:gd name="connsiteX17" fmla="*/ 0 w 1459832"/>
                    <a:gd name="connsiteY17" fmla="*/ 894347 h 1447800"/>
                    <a:gd name="connsiteX18" fmla="*/ 24063 w 1459832"/>
                    <a:gd name="connsiteY18" fmla="*/ 300789 h 1447800"/>
                    <a:gd name="connsiteX19" fmla="*/ 184485 w 1459832"/>
                    <a:gd name="connsiteY19" fmla="*/ 124326 h 1447800"/>
                    <a:gd name="connsiteX20" fmla="*/ 192697 w 1459832"/>
                    <a:gd name="connsiteY20" fmla="*/ 124326 h 1447800"/>
                    <a:gd name="connsiteX21" fmla="*/ 244642 w 1459832"/>
                    <a:gd name="connsiteY21" fmla="*/ 56147 h 1447800"/>
                    <a:gd name="connsiteX22" fmla="*/ 360948 w 1459832"/>
                    <a:gd name="connsiteY22" fmla="*/ 20053 h 1447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459832" h="1447800">
                      <a:moveTo>
                        <a:pt x="485274" y="0"/>
                      </a:moveTo>
                      <a:lnTo>
                        <a:pt x="709863" y="8021"/>
                      </a:lnTo>
                      <a:lnTo>
                        <a:pt x="934453" y="44116"/>
                      </a:lnTo>
                      <a:lnTo>
                        <a:pt x="1098217" y="124326"/>
                      </a:lnTo>
                      <a:lnTo>
                        <a:pt x="1122948" y="124326"/>
                      </a:lnTo>
                      <a:lnTo>
                        <a:pt x="1347537" y="360947"/>
                      </a:lnTo>
                      <a:lnTo>
                        <a:pt x="1423737" y="613610"/>
                      </a:lnTo>
                      <a:lnTo>
                        <a:pt x="1459832" y="886326"/>
                      </a:lnTo>
                      <a:lnTo>
                        <a:pt x="1427748" y="1034716"/>
                      </a:lnTo>
                      <a:lnTo>
                        <a:pt x="1419727" y="1147010"/>
                      </a:lnTo>
                      <a:lnTo>
                        <a:pt x="1415716" y="1259305"/>
                      </a:lnTo>
                      <a:lnTo>
                        <a:pt x="1275348" y="1339516"/>
                      </a:lnTo>
                      <a:lnTo>
                        <a:pt x="954506" y="1415716"/>
                      </a:lnTo>
                      <a:lnTo>
                        <a:pt x="685800" y="1447800"/>
                      </a:lnTo>
                      <a:lnTo>
                        <a:pt x="124327" y="1259305"/>
                      </a:lnTo>
                      <a:lnTo>
                        <a:pt x="108285" y="1042737"/>
                      </a:lnTo>
                      <a:lnTo>
                        <a:pt x="32085" y="1022684"/>
                      </a:lnTo>
                      <a:lnTo>
                        <a:pt x="0" y="894347"/>
                      </a:lnTo>
                      <a:lnTo>
                        <a:pt x="24063" y="300789"/>
                      </a:lnTo>
                      <a:lnTo>
                        <a:pt x="184485" y="124326"/>
                      </a:lnTo>
                      <a:lnTo>
                        <a:pt x="192697" y="124326"/>
                      </a:lnTo>
                      <a:lnTo>
                        <a:pt x="244642" y="56147"/>
                      </a:lnTo>
                      <a:lnTo>
                        <a:pt x="360948" y="200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8" name="תמונה 27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792" t="12989" r="14558" b="26396"/>
                <a:stretch/>
              </p:blipFill>
              <p:spPr>
                <a:xfrm>
                  <a:off x="4400550" y="1062990"/>
                  <a:ext cx="1463040" cy="1485899"/>
                </a:xfrm>
                <a:prstGeom prst="ellipse">
                  <a:avLst/>
                </a:prstGeom>
                <a:ln w="63500" cap="rnd">
                  <a:noFill/>
                </a:ln>
                <a:effectLst/>
              </p:spPr>
            </p:pic>
            <p:sp>
              <p:nvSpPr>
                <p:cNvPr id="29" name="צורה חופשית 28"/>
                <p:cNvSpPr/>
                <p:nvPr/>
              </p:nvSpPr>
              <p:spPr>
                <a:xfrm>
                  <a:off x="4398445" y="1039329"/>
                  <a:ext cx="1459832" cy="1447800"/>
                </a:xfrm>
                <a:custGeom>
                  <a:avLst/>
                  <a:gdLst>
                    <a:gd name="connsiteX0" fmla="*/ 485274 w 1459832"/>
                    <a:gd name="connsiteY0" fmla="*/ 0 h 1447800"/>
                    <a:gd name="connsiteX1" fmla="*/ 709863 w 1459832"/>
                    <a:gd name="connsiteY1" fmla="*/ 8021 h 1447800"/>
                    <a:gd name="connsiteX2" fmla="*/ 934453 w 1459832"/>
                    <a:gd name="connsiteY2" fmla="*/ 44116 h 1447800"/>
                    <a:gd name="connsiteX3" fmla="*/ 1098217 w 1459832"/>
                    <a:gd name="connsiteY3" fmla="*/ 124326 h 1447800"/>
                    <a:gd name="connsiteX4" fmla="*/ 1122948 w 1459832"/>
                    <a:gd name="connsiteY4" fmla="*/ 124326 h 1447800"/>
                    <a:gd name="connsiteX5" fmla="*/ 1347537 w 1459832"/>
                    <a:gd name="connsiteY5" fmla="*/ 360947 h 1447800"/>
                    <a:gd name="connsiteX6" fmla="*/ 1423737 w 1459832"/>
                    <a:gd name="connsiteY6" fmla="*/ 613610 h 1447800"/>
                    <a:gd name="connsiteX7" fmla="*/ 1459832 w 1459832"/>
                    <a:gd name="connsiteY7" fmla="*/ 886326 h 1447800"/>
                    <a:gd name="connsiteX8" fmla="*/ 1427748 w 1459832"/>
                    <a:gd name="connsiteY8" fmla="*/ 1034716 h 1447800"/>
                    <a:gd name="connsiteX9" fmla="*/ 1419727 w 1459832"/>
                    <a:gd name="connsiteY9" fmla="*/ 1147010 h 1447800"/>
                    <a:gd name="connsiteX10" fmla="*/ 1415716 w 1459832"/>
                    <a:gd name="connsiteY10" fmla="*/ 1259305 h 1447800"/>
                    <a:gd name="connsiteX11" fmla="*/ 1275348 w 1459832"/>
                    <a:gd name="connsiteY11" fmla="*/ 1339516 h 1447800"/>
                    <a:gd name="connsiteX12" fmla="*/ 954506 w 1459832"/>
                    <a:gd name="connsiteY12" fmla="*/ 1415716 h 1447800"/>
                    <a:gd name="connsiteX13" fmla="*/ 685800 w 1459832"/>
                    <a:gd name="connsiteY13" fmla="*/ 1447800 h 1447800"/>
                    <a:gd name="connsiteX14" fmla="*/ 124327 w 1459832"/>
                    <a:gd name="connsiteY14" fmla="*/ 1259305 h 1447800"/>
                    <a:gd name="connsiteX15" fmla="*/ 108285 w 1459832"/>
                    <a:gd name="connsiteY15" fmla="*/ 1042737 h 1447800"/>
                    <a:gd name="connsiteX16" fmla="*/ 32085 w 1459832"/>
                    <a:gd name="connsiteY16" fmla="*/ 1022684 h 1447800"/>
                    <a:gd name="connsiteX17" fmla="*/ 0 w 1459832"/>
                    <a:gd name="connsiteY17" fmla="*/ 894347 h 1447800"/>
                    <a:gd name="connsiteX18" fmla="*/ 24063 w 1459832"/>
                    <a:gd name="connsiteY18" fmla="*/ 300789 h 1447800"/>
                    <a:gd name="connsiteX19" fmla="*/ 184485 w 1459832"/>
                    <a:gd name="connsiteY19" fmla="*/ 124326 h 1447800"/>
                    <a:gd name="connsiteX20" fmla="*/ 192697 w 1459832"/>
                    <a:gd name="connsiteY20" fmla="*/ 124326 h 1447800"/>
                    <a:gd name="connsiteX21" fmla="*/ 244642 w 1459832"/>
                    <a:gd name="connsiteY21" fmla="*/ 56147 h 1447800"/>
                    <a:gd name="connsiteX22" fmla="*/ 360948 w 1459832"/>
                    <a:gd name="connsiteY22" fmla="*/ 20053 h 1447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459832" h="1447800">
                      <a:moveTo>
                        <a:pt x="485274" y="0"/>
                      </a:moveTo>
                      <a:lnTo>
                        <a:pt x="709863" y="8021"/>
                      </a:lnTo>
                      <a:lnTo>
                        <a:pt x="934453" y="44116"/>
                      </a:lnTo>
                      <a:lnTo>
                        <a:pt x="1098217" y="124326"/>
                      </a:lnTo>
                      <a:lnTo>
                        <a:pt x="1122948" y="124326"/>
                      </a:lnTo>
                      <a:lnTo>
                        <a:pt x="1347537" y="360947"/>
                      </a:lnTo>
                      <a:lnTo>
                        <a:pt x="1423737" y="613610"/>
                      </a:lnTo>
                      <a:lnTo>
                        <a:pt x="1459832" y="886326"/>
                      </a:lnTo>
                      <a:lnTo>
                        <a:pt x="1427748" y="1034716"/>
                      </a:lnTo>
                      <a:lnTo>
                        <a:pt x="1419727" y="1147010"/>
                      </a:lnTo>
                      <a:lnTo>
                        <a:pt x="1415716" y="1259305"/>
                      </a:lnTo>
                      <a:lnTo>
                        <a:pt x="1275348" y="1339516"/>
                      </a:lnTo>
                      <a:lnTo>
                        <a:pt x="954506" y="1415716"/>
                      </a:lnTo>
                      <a:lnTo>
                        <a:pt x="685800" y="1447800"/>
                      </a:lnTo>
                      <a:lnTo>
                        <a:pt x="124327" y="1259305"/>
                      </a:lnTo>
                      <a:lnTo>
                        <a:pt x="108285" y="1042737"/>
                      </a:lnTo>
                      <a:lnTo>
                        <a:pt x="32085" y="1022684"/>
                      </a:lnTo>
                      <a:lnTo>
                        <a:pt x="0" y="894347"/>
                      </a:lnTo>
                      <a:lnTo>
                        <a:pt x="24063" y="300789"/>
                      </a:lnTo>
                      <a:lnTo>
                        <a:pt x="184485" y="124326"/>
                      </a:lnTo>
                      <a:lnTo>
                        <a:pt x="192697" y="124326"/>
                      </a:lnTo>
                      <a:lnTo>
                        <a:pt x="244642" y="56147"/>
                      </a:lnTo>
                      <a:lnTo>
                        <a:pt x="360948" y="20053"/>
                      </a:lnTo>
                      <a:close/>
                    </a:path>
                  </a:pathLst>
                </a:custGeom>
                <a:solidFill>
                  <a:srgbClr val="FFFFFF">
                    <a:alpha val="41961"/>
                  </a:srgb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9165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×ª××¦××ª ×ª××× × ×¢×××¨ âªclub penguin time machineâ¬â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267">
            <a:off x="9703870" y="-2494931"/>
            <a:ext cx="3560200" cy="31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376" y="191662"/>
            <a:ext cx="1303897" cy="1698353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8988" y="4624"/>
            <a:ext cx="2431409" cy="2799804"/>
          </a:xfrm>
          <a:prstGeom prst="rect">
            <a:avLst/>
          </a:prstGeom>
          <a:effectLst>
            <a:outerShdw dist="50800" dir="15780000" algn="ctr" rotWithShape="0">
              <a:schemeClr val="tx1"/>
            </a:outerShdw>
          </a:effectLst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2138" y="1084015"/>
            <a:ext cx="2564446" cy="252412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325508" y="391584"/>
            <a:ext cx="2112742" cy="2522501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8"/>
          <a:stretch/>
        </p:blipFill>
        <p:spPr>
          <a:xfrm>
            <a:off x="3223565" y="2722898"/>
            <a:ext cx="2429370" cy="283498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הסבר אליפטי 22"/>
          <p:cNvSpPr/>
          <p:nvPr/>
        </p:nvSpPr>
        <p:spPr>
          <a:xfrm>
            <a:off x="5500726" y="3466783"/>
            <a:ext cx="1039294" cy="814029"/>
          </a:xfrm>
          <a:prstGeom prst="wedgeEllipseCallout">
            <a:avLst>
              <a:gd name="adj1" fmla="val -56260"/>
              <a:gd name="adj2" fmla="val 3925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ysClr val="windowText" lastClr="000000"/>
                </a:solidFill>
              </a:rPr>
              <a:t>מה זה?</a:t>
            </a:r>
          </a:p>
        </p:txBody>
      </p:sp>
      <p:pic>
        <p:nvPicPr>
          <p:cNvPr id="24" name="תמונה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4970" y="1197594"/>
            <a:ext cx="1879908" cy="127652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5660" y="1176569"/>
            <a:ext cx="2198672" cy="255154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9208" y="2137754"/>
            <a:ext cx="2913957" cy="294077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2479" y="3764869"/>
            <a:ext cx="2712449" cy="3074109"/>
          </a:xfrm>
          <a:prstGeom prst="rect">
            <a:avLst/>
          </a:prstGeom>
        </p:spPr>
      </p:pic>
      <p:sp>
        <p:nvSpPr>
          <p:cNvPr id="20" name="צורה חופשית 19"/>
          <p:cNvSpPr/>
          <p:nvPr/>
        </p:nvSpPr>
        <p:spPr>
          <a:xfrm>
            <a:off x="567648" y="1781755"/>
            <a:ext cx="236161" cy="90727"/>
          </a:xfrm>
          <a:custGeom>
            <a:avLst/>
            <a:gdLst>
              <a:gd name="connsiteX0" fmla="*/ 212 w 236161"/>
              <a:gd name="connsiteY0" fmla="*/ 55781 h 90727"/>
              <a:gd name="connsiteX1" fmla="*/ 14772 w 236161"/>
              <a:gd name="connsiteY1" fmla="*/ 64518 h 90727"/>
              <a:gd name="connsiteX2" fmla="*/ 20597 w 236161"/>
              <a:gd name="connsiteY2" fmla="*/ 70342 h 90727"/>
              <a:gd name="connsiteX3" fmla="*/ 29333 w 236161"/>
              <a:gd name="connsiteY3" fmla="*/ 73254 h 90727"/>
              <a:gd name="connsiteX4" fmla="*/ 38069 w 236161"/>
              <a:gd name="connsiteY4" fmla="*/ 79078 h 90727"/>
              <a:gd name="connsiteX5" fmla="*/ 67190 w 236161"/>
              <a:gd name="connsiteY5" fmla="*/ 84902 h 90727"/>
              <a:gd name="connsiteX6" fmla="*/ 105048 w 236161"/>
              <a:gd name="connsiteY6" fmla="*/ 90727 h 90727"/>
              <a:gd name="connsiteX7" fmla="*/ 186586 w 236161"/>
              <a:gd name="connsiteY7" fmla="*/ 87814 h 90727"/>
              <a:gd name="connsiteX8" fmla="*/ 206971 w 236161"/>
              <a:gd name="connsiteY8" fmla="*/ 81990 h 90727"/>
              <a:gd name="connsiteX9" fmla="*/ 230268 w 236161"/>
              <a:gd name="connsiteY9" fmla="*/ 76166 h 90727"/>
              <a:gd name="connsiteX10" fmla="*/ 236092 w 236161"/>
              <a:gd name="connsiteY10" fmla="*/ 67430 h 90727"/>
              <a:gd name="connsiteX11" fmla="*/ 227356 w 236161"/>
              <a:gd name="connsiteY11" fmla="*/ 61606 h 90727"/>
              <a:gd name="connsiteX12" fmla="*/ 206971 w 236161"/>
              <a:gd name="connsiteY12" fmla="*/ 44133 h 90727"/>
              <a:gd name="connsiteX13" fmla="*/ 192411 w 236161"/>
              <a:gd name="connsiteY13" fmla="*/ 17924 h 90727"/>
              <a:gd name="connsiteX14" fmla="*/ 174938 w 236161"/>
              <a:gd name="connsiteY14" fmla="*/ 12100 h 90727"/>
              <a:gd name="connsiteX15" fmla="*/ 166202 w 236161"/>
              <a:gd name="connsiteY15" fmla="*/ 9188 h 90727"/>
              <a:gd name="connsiteX16" fmla="*/ 160377 w 236161"/>
              <a:gd name="connsiteY16" fmla="*/ 3363 h 90727"/>
              <a:gd name="connsiteX17" fmla="*/ 102135 w 236161"/>
              <a:gd name="connsiteY17" fmla="*/ 3363 h 90727"/>
              <a:gd name="connsiteX18" fmla="*/ 81751 w 236161"/>
              <a:gd name="connsiteY18" fmla="*/ 9188 h 90727"/>
              <a:gd name="connsiteX19" fmla="*/ 70102 w 236161"/>
              <a:gd name="connsiteY19" fmla="*/ 12100 h 90727"/>
              <a:gd name="connsiteX20" fmla="*/ 52630 w 236161"/>
              <a:gd name="connsiteY20" fmla="*/ 17924 h 90727"/>
              <a:gd name="connsiteX21" fmla="*/ 43893 w 236161"/>
              <a:gd name="connsiteY21" fmla="*/ 20836 h 90727"/>
              <a:gd name="connsiteX22" fmla="*/ 35157 w 236161"/>
              <a:gd name="connsiteY22" fmla="*/ 26660 h 90727"/>
              <a:gd name="connsiteX23" fmla="*/ 26421 w 236161"/>
              <a:gd name="connsiteY23" fmla="*/ 29572 h 90727"/>
              <a:gd name="connsiteX24" fmla="*/ 212 w 236161"/>
              <a:gd name="connsiteY24" fmla="*/ 55781 h 9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161" h="90727">
                <a:moveTo>
                  <a:pt x="212" y="55781"/>
                </a:moveTo>
                <a:cubicBezTo>
                  <a:pt x="-1729" y="61605"/>
                  <a:pt x="10166" y="61228"/>
                  <a:pt x="14772" y="64518"/>
                </a:cubicBezTo>
                <a:cubicBezTo>
                  <a:pt x="17006" y="66114"/>
                  <a:pt x="18243" y="68929"/>
                  <a:pt x="20597" y="70342"/>
                </a:cubicBezTo>
                <a:cubicBezTo>
                  <a:pt x="23229" y="71921"/>
                  <a:pt x="26588" y="71881"/>
                  <a:pt x="29333" y="73254"/>
                </a:cubicBezTo>
                <a:cubicBezTo>
                  <a:pt x="32463" y="74819"/>
                  <a:pt x="34724" y="78049"/>
                  <a:pt x="38069" y="79078"/>
                </a:cubicBezTo>
                <a:cubicBezTo>
                  <a:pt x="47530" y="81989"/>
                  <a:pt x="57799" y="81772"/>
                  <a:pt x="67190" y="84902"/>
                </a:cubicBezTo>
                <a:cubicBezTo>
                  <a:pt x="85182" y="90899"/>
                  <a:pt x="72872" y="87508"/>
                  <a:pt x="105048" y="90727"/>
                </a:cubicBezTo>
                <a:cubicBezTo>
                  <a:pt x="132227" y="89756"/>
                  <a:pt x="159442" y="89511"/>
                  <a:pt x="186586" y="87814"/>
                </a:cubicBezTo>
                <a:cubicBezTo>
                  <a:pt x="193852" y="87360"/>
                  <a:pt x="200083" y="83712"/>
                  <a:pt x="206971" y="81990"/>
                </a:cubicBezTo>
                <a:lnTo>
                  <a:pt x="230268" y="76166"/>
                </a:lnTo>
                <a:cubicBezTo>
                  <a:pt x="232209" y="73254"/>
                  <a:pt x="236778" y="70862"/>
                  <a:pt x="236092" y="67430"/>
                </a:cubicBezTo>
                <a:cubicBezTo>
                  <a:pt x="235406" y="63998"/>
                  <a:pt x="230013" y="63884"/>
                  <a:pt x="227356" y="61606"/>
                </a:cubicBezTo>
                <a:cubicBezTo>
                  <a:pt x="202640" y="40421"/>
                  <a:pt x="227027" y="57503"/>
                  <a:pt x="206971" y="44133"/>
                </a:cubicBezTo>
                <a:cubicBezTo>
                  <a:pt x="203389" y="33387"/>
                  <a:pt x="203111" y="23868"/>
                  <a:pt x="192411" y="17924"/>
                </a:cubicBezTo>
                <a:cubicBezTo>
                  <a:pt x="187044" y="14943"/>
                  <a:pt x="180762" y="14041"/>
                  <a:pt x="174938" y="12100"/>
                </a:cubicBezTo>
                <a:lnTo>
                  <a:pt x="166202" y="9188"/>
                </a:lnTo>
                <a:cubicBezTo>
                  <a:pt x="164260" y="7246"/>
                  <a:pt x="162833" y="4591"/>
                  <a:pt x="160377" y="3363"/>
                </a:cubicBezTo>
                <a:cubicBezTo>
                  <a:pt x="145519" y="-4066"/>
                  <a:pt x="106501" y="3090"/>
                  <a:pt x="102135" y="3363"/>
                </a:cubicBezTo>
                <a:cubicBezTo>
                  <a:pt x="65653" y="12487"/>
                  <a:pt x="111046" y="818"/>
                  <a:pt x="81751" y="9188"/>
                </a:cubicBezTo>
                <a:cubicBezTo>
                  <a:pt x="77903" y="10288"/>
                  <a:pt x="73936" y="10950"/>
                  <a:pt x="70102" y="12100"/>
                </a:cubicBezTo>
                <a:cubicBezTo>
                  <a:pt x="64222" y="13864"/>
                  <a:pt x="58454" y="15983"/>
                  <a:pt x="52630" y="17924"/>
                </a:cubicBezTo>
                <a:lnTo>
                  <a:pt x="43893" y="20836"/>
                </a:lnTo>
                <a:cubicBezTo>
                  <a:pt x="40981" y="22777"/>
                  <a:pt x="38287" y="25095"/>
                  <a:pt x="35157" y="26660"/>
                </a:cubicBezTo>
                <a:cubicBezTo>
                  <a:pt x="32412" y="28033"/>
                  <a:pt x="29053" y="27993"/>
                  <a:pt x="26421" y="29572"/>
                </a:cubicBezTo>
                <a:cubicBezTo>
                  <a:pt x="15569" y="36084"/>
                  <a:pt x="2153" y="49957"/>
                  <a:pt x="212" y="55781"/>
                </a:cubicBezTo>
                <a:close/>
              </a:path>
            </a:pathLst>
          </a:custGeom>
          <a:solidFill>
            <a:srgbClr val="5C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7" name="צורה חופשית 26"/>
          <p:cNvSpPr/>
          <p:nvPr/>
        </p:nvSpPr>
        <p:spPr>
          <a:xfrm>
            <a:off x="316211" y="2306385"/>
            <a:ext cx="130428" cy="230056"/>
          </a:xfrm>
          <a:custGeom>
            <a:avLst/>
            <a:gdLst>
              <a:gd name="connsiteX0" fmla="*/ 94029 w 111502"/>
              <a:gd name="connsiteY0" fmla="*/ 75715 h 189287"/>
              <a:gd name="connsiteX1" fmla="*/ 79468 w 111502"/>
              <a:gd name="connsiteY1" fmla="*/ 23297 h 189287"/>
              <a:gd name="connsiteX2" fmla="*/ 73644 w 111502"/>
              <a:gd name="connsiteY2" fmla="*/ 14561 h 189287"/>
              <a:gd name="connsiteX3" fmla="*/ 64908 w 111502"/>
              <a:gd name="connsiteY3" fmla="*/ 5825 h 189287"/>
              <a:gd name="connsiteX4" fmla="*/ 47435 w 111502"/>
              <a:gd name="connsiteY4" fmla="*/ 0 h 189287"/>
              <a:gd name="connsiteX5" fmla="*/ 18314 w 111502"/>
              <a:gd name="connsiteY5" fmla="*/ 2912 h 189287"/>
              <a:gd name="connsiteX6" fmla="*/ 12490 w 111502"/>
              <a:gd name="connsiteY6" fmla="*/ 8737 h 189287"/>
              <a:gd name="connsiteX7" fmla="*/ 3754 w 111502"/>
              <a:gd name="connsiteY7" fmla="*/ 29121 h 189287"/>
              <a:gd name="connsiteX8" fmla="*/ 3754 w 111502"/>
              <a:gd name="connsiteY8" fmla="*/ 99012 h 189287"/>
              <a:gd name="connsiteX9" fmla="*/ 6666 w 111502"/>
              <a:gd name="connsiteY9" fmla="*/ 107748 h 189287"/>
              <a:gd name="connsiteX10" fmla="*/ 15402 w 111502"/>
              <a:gd name="connsiteY10" fmla="*/ 119397 h 189287"/>
              <a:gd name="connsiteX11" fmla="*/ 27051 w 111502"/>
              <a:gd name="connsiteY11" fmla="*/ 148518 h 189287"/>
              <a:gd name="connsiteX12" fmla="*/ 47435 w 111502"/>
              <a:gd name="connsiteY12" fmla="*/ 186375 h 189287"/>
              <a:gd name="connsiteX13" fmla="*/ 56172 w 111502"/>
              <a:gd name="connsiteY13" fmla="*/ 189287 h 189287"/>
              <a:gd name="connsiteX14" fmla="*/ 88205 w 111502"/>
              <a:gd name="connsiteY14" fmla="*/ 186375 h 189287"/>
              <a:gd name="connsiteX15" fmla="*/ 96941 w 111502"/>
              <a:gd name="connsiteY15" fmla="*/ 183463 h 189287"/>
              <a:gd name="connsiteX16" fmla="*/ 111502 w 111502"/>
              <a:gd name="connsiteY16" fmla="*/ 157254 h 189287"/>
              <a:gd name="connsiteX17" fmla="*/ 105677 w 111502"/>
              <a:gd name="connsiteY17" fmla="*/ 93188 h 189287"/>
              <a:gd name="connsiteX18" fmla="*/ 99853 w 111502"/>
              <a:gd name="connsiteY18" fmla="*/ 75715 h 189287"/>
              <a:gd name="connsiteX19" fmla="*/ 94029 w 111502"/>
              <a:gd name="connsiteY19" fmla="*/ 75715 h 18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502" h="189287">
                <a:moveTo>
                  <a:pt x="94029" y="75715"/>
                </a:moveTo>
                <a:cubicBezTo>
                  <a:pt x="90536" y="33794"/>
                  <a:pt x="97601" y="50496"/>
                  <a:pt x="79468" y="23297"/>
                </a:cubicBezTo>
                <a:cubicBezTo>
                  <a:pt x="77527" y="20385"/>
                  <a:pt x="76119" y="17036"/>
                  <a:pt x="73644" y="14561"/>
                </a:cubicBezTo>
                <a:cubicBezTo>
                  <a:pt x="70732" y="11649"/>
                  <a:pt x="68508" y="7825"/>
                  <a:pt x="64908" y="5825"/>
                </a:cubicBezTo>
                <a:cubicBezTo>
                  <a:pt x="59541" y="2843"/>
                  <a:pt x="47435" y="0"/>
                  <a:pt x="47435" y="0"/>
                </a:cubicBezTo>
                <a:cubicBezTo>
                  <a:pt x="37728" y="971"/>
                  <a:pt x="27778" y="546"/>
                  <a:pt x="18314" y="2912"/>
                </a:cubicBezTo>
                <a:cubicBezTo>
                  <a:pt x="15650" y="3578"/>
                  <a:pt x="14013" y="6452"/>
                  <a:pt x="12490" y="8737"/>
                </a:cubicBezTo>
                <a:cubicBezTo>
                  <a:pt x="7692" y="15935"/>
                  <a:pt x="6343" y="21355"/>
                  <a:pt x="3754" y="29121"/>
                </a:cubicBezTo>
                <a:cubicBezTo>
                  <a:pt x="-1538" y="60874"/>
                  <a:pt x="-958" y="49534"/>
                  <a:pt x="3754" y="99012"/>
                </a:cubicBezTo>
                <a:cubicBezTo>
                  <a:pt x="4045" y="102068"/>
                  <a:pt x="5143" y="105083"/>
                  <a:pt x="6666" y="107748"/>
                </a:cubicBezTo>
                <a:cubicBezTo>
                  <a:pt x="9074" y="111962"/>
                  <a:pt x="12830" y="115281"/>
                  <a:pt x="15402" y="119397"/>
                </a:cubicBezTo>
                <a:cubicBezTo>
                  <a:pt x="20422" y="127430"/>
                  <a:pt x="24873" y="139806"/>
                  <a:pt x="27051" y="148518"/>
                </a:cubicBezTo>
                <a:cubicBezTo>
                  <a:pt x="30252" y="161322"/>
                  <a:pt x="30892" y="180861"/>
                  <a:pt x="47435" y="186375"/>
                </a:cubicBezTo>
                <a:lnTo>
                  <a:pt x="56172" y="189287"/>
                </a:lnTo>
                <a:cubicBezTo>
                  <a:pt x="66850" y="188316"/>
                  <a:pt x="77591" y="187891"/>
                  <a:pt x="88205" y="186375"/>
                </a:cubicBezTo>
                <a:cubicBezTo>
                  <a:pt x="91244" y="185941"/>
                  <a:pt x="94771" y="185634"/>
                  <a:pt x="96941" y="183463"/>
                </a:cubicBezTo>
                <a:cubicBezTo>
                  <a:pt x="106952" y="173452"/>
                  <a:pt x="107839" y="168238"/>
                  <a:pt x="111502" y="157254"/>
                </a:cubicBezTo>
                <a:cubicBezTo>
                  <a:pt x="109790" y="126439"/>
                  <a:pt x="112508" y="115959"/>
                  <a:pt x="105677" y="93188"/>
                </a:cubicBezTo>
                <a:cubicBezTo>
                  <a:pt x="103913" y="87308"/>
                  <a:pt x="101794" y="81539"/>
                  <a:pt x="99853" y="75715"/>
                </a:cubicBezTo>
                <a:lnTo>
                  <a:pt x="94029" y="75715"/>
                </a:lnTo>
                <a:close/>
              </a:path>
            </a:pathLst>
          </a:custGeom>
          <a:solidFill>
            <a:srgbClr val="F13F8B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8" name="צורה חופשית 27"/>
          <p:cNvSpPr/>
          <p:nvPr/>
        </p:nvSpPr>
        <p:spPr>
          <a:xfrm>
            <a:off x="2976428" y="1781009"/>
            <a:ext cx="76160" cy="179407"/>
          </a:xfrm>
          <a:custGeom>
            <a:avLst/>
            <a:gdLst>
              <a:gd name="connsiteX0" fmla="*/ 69448 w 76160"/>
              <a:gd name="connsiteY0" fmla="*/ 179407 h 179407"/>
              <a:gd name="connsiteX1" fmla="*/ 75235 w 76160"/>
              <a:gd name="connsiteY1" fmla="*/ 164939 h 179407"/>
              <a:gd name="connsiteX2" fmla="*/ 60767 w 76160"/>
              <a:gd name="connsiteY2" fmla="*/ 86810 h 179407"/>
              <a:gd name="connsiteX3" fmla="*/ 52086 w 76160"/>
              <a:gd name="connsiteY3" fmla="*/ 72341 h 179407"/>
              <a:gd name="connsiteX4" fmla="*/ 46298 w 76160"/>
              <a:gd name="connsiteY4" fmla="*/ 60767 h 179407"/>
              <a:gd name="connsiteX5" fmla="*/ 26043 w 76160"/>
              <a:gd name="connsiteY5" fmla="*/ 40511 h 179407"/>
              <a:gd name="connsiteX6" fmla="*/ 20255 w 76160"/>
              <a:gd name="connsiteY6" fmla="*/ 26043 h 179407"/>
              <a:gd name="connsiteX7" fmla="*/ 14468 w 76160"/>
              <a:gd name="connsiteY7" fmla="*/ 20255 h 179407"/>
              <a:gd name="connsiteX8" fmla="*/ 8681 w 76160"/>
              <a:gd name="connsiteY8" fmla="*/ 8681 h 179407"/>
              <a:gd name="connsiteX9" fmla="*/ 0 w 76160"/>
              <a:gd name="connsiteY9" fmla="*/ 0 h 17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60" h="179407">
                <a:moveTo>
                  <a:pt x="69448" y="179407"/>
                </a:moveTo>
                <a:cubicBezTo>
                  <a:pt x="71377" y="174584"/>
                  <a:pt x="75019" y="170129"/>
                  <a:pt x="75235" y="164939"/>
                </a:cubicBezTo>
                <a:cubicBezTo>
                  <a:pt x="76948" y="123806"/>
                  <a:pt x="78169" y="115815"/>
                  <a:pt x="60767" y="86810"/>
                </a:cubicBezTo>
                <a:cubicBezTo>
                  <a:pt x="57873" y="81987"/>
                  <a:pt x="54818" y="77258"/>
                  <a:pt x="52086" y="72341"/>
                </a:cubicBezTo>
                <a:cubicBezTo>
                  <a:pt x="49991" y="68570"/>
                  <a:pt x="49030" y="64105"/>
                  <a:pt x="46298" y="60767"/>
                </a:cubicBezTo>
                <a:cubicBezTo>
                  <a:pt x="40251" y="53377"/>
                  <a:pt x="26043" y="40511"/>
                  <a:pt x="26043" y="40511"/>
                </a:cubicBezTo>
                <a:cubicBezTo>
                  <a:pt x="24114" y="35688"/>
                  <a:pt x="22832" y="30553"/>
                  <a:pt x="20255" y="26043"/>
                </a:cubicBezTo>
                <a:cubicBezTo>
                  <a:pt x="18901" y="23674"/>
                  <a:pt x="15981" y="22525"/>
                  <a:pt x="14468" y="20255"/>
                </a:cubicBezTo>
                <a:cubicBezTo>
                  <a:pt x="12075" y="16666"/>
                  <a:pt x="11074" y="12270"/>
                  <a:pt x="8681" y="8681"/>
                </a:cubicBez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9" name="צורה חופשית 28"/>
          <p:cNvSpPr/>
          <p:nvPr/>
        </p:nvSpPr>
        <p:spPr>
          <a:xfrm flipH="1">
            <a:off x="3828924" y="1710608"/>
            <a:ext cx="76160" cy="179407"/>
          </a:xfrm>
          <a:custGeom>
            <a:avLst/>
            <a:gdLst>
              <a:gd name="connsiteX0" fmla="*/ 69448 w 76160"/>
              <a:gd name="connsiteY0" fmla="*/ 179407 h 179407"/>
              <a:gd name="connsiteX1" fmla="*/ 75235 w 76160"/>
              <a:gd name="connsiteY1" fmla="*/ 164939 h 179407"/>
              <a:gd name="connsiteX2" fmla="*/ 60767 w 76160"/>
              <a:gd name="connsiteY2" fmla="*/ 86810 h 179407"/>
              <a:gd name="connsiteX3" fmla="*/ 52086 w 76160"/>
              <a:gd name="connsiteY3" fmla="*/ 72341 h 179407"/>
              <a:gd name="connsiteX4" fmla="*/ 46298 w 76160"/>
              <a:gd name="connsiteY4" fmla="*/ 60767 h 179407"/>
              <a:gd name="connsiteX5" fmla="*/ 26043 w 76160"/>
              <a:gd name="connsiteY5" fmla="*/ 40511 h 179407"/>
              <a:gd name="connsiteX6" fmla="*/ 20255 w 76160"/>
              <a:gd name="connsiteY6" fmla="*/ 26043 h 179407"/>
              <a:gd name="connsiteX7" fmla="*/ 14468 w 76160"/>
              <a:gd name="connsiteY7" fmla="*/ 20255 h 179407"/>
              <a:gd name="connsiteX8" fmla="*/ 8681 w 76160"/>
              <a:gd name="connsiteY8" fmla="*/ 8681 h 179407"/>
              <a:gd name="connsiteX9" fmla="*/ 0 w 76160"/>
              <a:gd name="connsiteY9" fmla="*/ 0 h 17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60" h="179407">
                <a:moveTo>
                  <a:pt x="69448" y="179407"/>
                </a:moveTo>
                <a:cubicBezTo>
                  <a:pt x="71377" y="174584"/>
                  <a:pt x="75019" y="170129"/>
                  <a:pt x="75235" y="164939"/>
                </a:cubicBezTo>
                <a:cubicBezTo>
                  <a:pt x="76948" y="123806"/>
                  <a:pt x="78169" y="115815"/>
                  <a:pt x="60767" y="86810"/>
                </a:cubicBezTo>
                <a:cubicBezTo>
                  <a:pt x="57873" y="81987"/>
                  <a:pt x="54818" y="77258"/>
                  <a:pt x="52086" y="72341"/>
                </a:cubicBezTo>
                <a:cubicBezTo>
                  <a:pt x="49991" y="68570"/>
                  <a:pt x="49030" y="64105"/>
                  <a:pt x="46298" y="60767"/>
                </a:cubicBezTo>
                <a:cubicBezTo>
                  <a:pt x="40251" y="53377"/>
                  <a:pt x="26043" y="40511"/>
                  <a:pt x="26043" y="40511"/>
                </a:cubicBezTo>
                <a:cubicBezTo>
                  <a:pt x="24114" y="35688"/>
                  <a:pt x="22832" y="30553"/>
                  <a:pt x="20255" y="26043"/>
                </a:cubicBezTo>
                <a:cubicBezTo>
                  <a:pt x="18901" y="23674"/>
                  <a:pt x="15981" y="22525"/>
                  <a:pt x="14468" y="20255"/>
                </a:cubicBezTo>
                <a:cubicBezTo>
                  <a:pt x="12075" y="16666"/>
                  <a:pt x="11074" y="12270"/>
                  <a:pt x="8681" y="8681"/>
                </a:cubicBezTo>
                <a:lnTo>
                  <a:pt x="0" y="0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30" name="תמונה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0433" y="4232043"/>
            <a:ext cx="2954545" cy="2468209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742792" y="4423022"/>
            <a:ext cx="644403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0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217</Words>
  <Application>Microsoft Office PowerPoint</Application>
  <PresentationFormat>מסך רחב</PresentationFormat>
  <Paragraphs>28</Paragraphs>
  <Slides>24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1_ערכת נושא Office</vt:lpstr>
      <vt:lpstr>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Company>Yaron'S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שירה שלו</dc:creator>
  <cp:lastModifiedBy>שירה שלו</cp:lastModifiedBy>
  <cp:revision>18</cp:revision>
  <dcterms:created xsi:type="dcterms:W3CDTF">2019-06-18T07:19:12Z</dcterms:created>
  <dcterms:modified xsi:type="dcterms:W3CDTF">2019-06-25T08:34:36Z</dcterms:modified>
</cp:coreProperties>
</file>